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1" r:id="rId3"/>
    <p:sldId id="266" r:id="rId4"/>
    <p:sldId id="267" r:id="rId5"/>
    <p:sldId id="268" r:id="rId6"/>
    <p:sldId id="269" r:id="rId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1" initials="0" lastIdx="1" clrIdx="0">
    <p:extLst>
      <p:ext uri="{19B8F6BF-5375-455C-9EA6-DF929625EA0E}">
        <p15:presenceInfo xmlns:p15="http://schemas.microsoft.com/office/powerpoint/2012/main" userId="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"5", "4"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921580277329317E-3"/>
                  <c:y val="0.13059324473916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3F-482A-8380-36D10AA21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F-482A-8380-36D10AA21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3059324473916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3F-482A-8380-36D10AA21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3F-482A-8380-36D10AA21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843160554658036E-3"/>
                  <c:y val="0.14762714622687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3F-482A-8380-36D10AA21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3F-482A-8380-36D10AA21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643392"/>
        <c:axId val="112587520"/>
        <c:axId val="0"/>
      </c:bar3DChart>
      <c:catAx>
        <c:axId val="1216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587520"/>
        <c:crosses val="autoZero"/>
        <c:auto val="1"/>
        <c:lblAlgn val="ctr"/>
        <c:lblOffset val="100"/>
        <c:noMultiLvlLbl val="0"/>
      </c:catAx>
      <c:valAx>
        <c:axId val="11258752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2164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938684617574381E-3"/>
          <c:y val="9.0847474601156344E-2"/>
          <c:w val="0.93184496461377875"/>
          <c:h val="0.82140960229193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"5", "4"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66351341890685E-2"/>
                  <c:y val="5.6779671625721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8D-4E40-9920-ED9E7872D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метапредмет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8D-4E40-9920-ED9E7872DF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3059324473916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8D-4E40-9920-ED9E7872D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метапредмет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8D-4E40-9920-ED9E7872DF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843160554658036E-3"/>
                  <c:y val="0.14762714622687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8D-4E40-9920-ED9E7872D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метапредмет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8D-4E40-9920-ED9E7872D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643392"/>
        <c:axId val="112587520"/>
        <c:axId val="0"/>
      </c:bar3DChart>
      <c:catAx>
        <c:axId val="1216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587520"/>
        <c:crosses val="autoZero"/>
        <c:auto val="1"/>
        <c:lblAlgn val="ctr"/>
        <c:lblOffset val="100"/>
        <c:noMultiLvlLbl val="0"/>
      </c:catAx>
      <c:valAx>
        <c:axId val="11258752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2164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72A7E-6E3D-460A-AF33-7499374E99A5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D9A0-0BC8-4F5C-87B1-01E78EEDF1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9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32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23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DE03E-005A-4E09-998F-4BC141F07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8711EF-D529-413C-A7BF-F9E56BD4D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1D05-7D9E-4303-8343-8D4E8191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0EE6A6-47E2-4C1E-B049-A7300A52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2C8FF-DC2B-47EA-A13B-A71FA877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6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62A06-0985-4CA5-877D-A7D67A0B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CB3F7-8425-4766-B29B-4FCC86277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4CBE2A-D6C6-4FC8-A062-FAE40783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90D2A4-DD9F-4D85-A334-454FFF74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C1BB0-03BC-486E-8CBA-2DE2F60D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99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7A6EA1-97C8-41B5-B830-A5BE34D94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AF4883-6166-4AC1-BF33-62400263C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16EE0-5C95-4518-A6AC-521961A8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3B9B-FFF3-4979-A5B8-2E22ACE6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DC025-585E-465D-89A5-01122E2A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75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025DE-AD4E-46C8-9669-1C69AD49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A7066-9851-4058-8C4C-BCA458910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5262F-8980-428A-864A-C7194144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DBF923-5D8E-4951-A27A-E63FB107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3FFEF-6AC3-4612-9055-01A64910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3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7563D-A394-49E0-B74C-98310DFB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ABD3BA-CC5D-4CEF-B954-A0879B87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BD914-1EB6-4C14-9FDE-9F5163ED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C796CE-2844-42FD-ACDE-8F12FFCF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A93F6-180C-40C0-B0C5-23DC9994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09303-1EB0-4E7C-BD67-15624D1B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5098A-A98B-45FC-876E-0B719681C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0D9A53-8A36-47D9-A50C-34487FC6B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B8A003-4B69-464D-A272-8AA5C870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4E823-ECD5-4FFF-9F31-FBDF80BA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350CD-178A-470E-A133-7770EE8E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9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CC40E-4ACF-44FB-8B20-D4C42F34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69750E-8DBD-4D43-9232-F9E5A1C1F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249A6A-9F77-4AE9-8587-6E0F1AA5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CB46CB-DE8E-40CF-932A-612E60C8D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2AEA75-E84C-4AE6-9A18-484EC0A26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523838-DD0F-491A-82D0-969EA775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9ED4F7-F487-4CEF-B4B5-DAFF82DB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F83621-A8B2-4675-BC2C-EE0D0B9E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66B75-08D4-4F20-8086-FFECDA26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B91FBD-C92D-4D12-97AF-AB5B030C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A599FA-9565-49A4-946C-3AD2FE95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FD625C-26DD-49AC-B6FD-EE609C1D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80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F78FE4-0844-435A-AB8D-6E498DBE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D231C3-AAAA-4E73-916A-E026DCBD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40D567-6B7A-4D2F-96C7-089BC157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7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AEA9A-F649-40B0-BB7E-C2BF329E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56565-C1A5-4FB8-A8FD-F4AF4A14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B33773-CC7B-43B8-84F9-0FFD7D014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A58C66-2540-475A-84DC-22EC33F3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7C0202-6DA1-4CDA-B63A-2F16216D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4243EA-1AFC-408B-89A9-F2362D54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45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9FD77-ED0B-4B1C-81D6-4F7AB71F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22A056-89C4-4CF0-BB3B-1F10127EF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8E7EDF-5D21-4EBD-870D-E187B730B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980A9C-62A9-4A02-BCE3-70BCE99F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D2FF44-D1D8-4E3B-9F23-2402875F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778F68-3E68-4353-88EB-7158D456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06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96A09-682E-49EF-B3F0-30F544AE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30115-2FE6-44C5-B76D-69F7365E7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11081-49F6-4761-B36A-015EC2FCA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6538-C1F0-43FF-9E6C-2227CB11A7D3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DDECC-1C7E-4F18-BF75-B860A5D49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0D4CE-8F86-421D-AAD1-842A10C23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D65EB-66F4-408E-8762-F006F6E393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05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C82E9E-BC4D-4EF5-97A9-FC811FE7C6AC}"/>
              </a:ext>
            </a:extLst>
          </p:cNvPr>
          <p:cNvSpPr/>
          <p:nvPr/>
        </p:nvSpPr>
        <p:spPr>
          <a:xfrm>
            <a:off x="181992" y="1784020"/>
            <a:ext cx="118561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Вологодского колледжа сервиса по повышению качества подготовки обучающихся с учетом результатов ВПР СПО</a:t>
            </a:r>
          </a:p>
          <a:p>
            <a:pPr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05 апреля 2023</a:t>
            </a: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заместитель директора по учебной работе</a:t>
            </a:r>
          </a:p>
          <a:p>
            <a:pPr algn="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Чиркова Оксана Анатольевна</a:t>
            </a:r>
          </a:p>
        </p:txBody>
      </p:sp>
      <p:pic>
        <p:nvPicPr>
          <p:cNvPr id="10" name="Picture 2" descr="F:\логотип\Логотип ВКС.png">
            <a:extLst>
              <a:ext uri="{FF2B5EF4-FFF2-40B4-BE49-F238E27FC236}">
                <a16:creationId xmlns:a16="http://schemas.microsoft.com/office/drawing/2014/main" id="{30C0DC34-4259-48B1-9F27-4492A389B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91" y="70886"/>
            <a:ext cx="857255" cy="857255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3970A1-D24E-4334-B155-B08CD2D147B3}"/>
              </a:ext>
            </a:extLst>
          </p:cNvPr>
          <p:cNvSpPr/>
          <p:nvPr/>
        </p:nvSpPr>
        <p:spPr>
          <a:xfrm>
            <a:off x="480872" y="161538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372294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59DDCFD-3C8C-4A07-9592-BE059F4B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88" y="367833"/>
            <a:ext cx="4959919" cy="591456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ВПР СПО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3707915-F900-4546-B755-8CFCBE4AC7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0" y="370134"/>
            <a:ext cx="851361" cy="589155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1A6FA604-FB05-4FDE-A25E-21B55EAFF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928" y="1114013"/>
            <a:ext cx="5181600" cy="2144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«Профессионалитет»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обеспечение возможности обучающимся образовательных организаций, реализующим программы среднего профессионального образования,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профессиональное образование, соответствующее требованиям экономики и запросам рынка труда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 профессиональные компетенции,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skills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(универсальные компетенции «мягкие навыки»,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и надпрофессиональные компетенции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hard skills, digital skills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E5892-986B-4223-8C4C-136319EB8EE6}"/>
              </a:ext>
            </a:extLst>
          </p:cNvPr>
          <p:cNvSpPr txBox="1"/>
          <p:nvPr/>
        </p:nvSpPr>
        <p:spPr>
          <a:xfrm>
            <a:off x="757845" y="1117489"/>
            <a:ext cx="4983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«Современная школа»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 Российской Федерации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 десяти ведущих стран мира по качеству общего образования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 условий для воспитания гармонично развитой и социально ответственной личности на основе духовно-нравственных ценностей народов Российской Федерации, исторических и национально-культурных традиций</a:t>
            </a:r>
          </a:p>
        </p:txBody>
      </p:sp>
      <p:pic>
        <p:nvPicPr>
          <p:cNvPr id="10" name="Picture 2" descr="F:\логотип\Логотип ВКС.png">
            <a:extLst>
              <a:ext uri="{FF2B5EF4-FFF2-40B4-BE49-F238E27FC236}">
                <a16:creationId xmlns:a16="http://schemas.microsoft.com/office/drawing/2014/main" id="{5D96FAB2-228B-4D2B-8FA1-F70FCA48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92" y="70887"/>
            <a:ext cx="501590" cy="501590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E649DF-752E-4A46-95FC-39B6F10BDB37}"/>
              </a:ext>
            </a:extLst>
          </p:cNvPr>
          <p:cNvSpPr/>
          <p:nvPr/>
        </p:nvSpPr>
        <p:spPr>
          <a:xfrm>
            <a:off x="432787" y="75461"/>
            <a:ext cx="19308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42EC8EA-7F7F-4469-9E18-B993B9B7684A}"/>
              </a:ext>
            </a:extLst>
          </p:cNvPr>
          <p:cNvSpPr/>
          <p:nvPr/>
        </p:nvSpPr>
        <p:spPr>
          <a:xfrm>
            <a:off x="3574750" y="3584391"/>
            <a:ext cx="44467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Потребность в повышении качества  подготовки по ООД*</a:t>
            </a:r>
          </a:p>
        </p:txBody>
      </p:sp>
      <p:graphicFrame>
        <p:nvGraphicFramePr>
          <p:cNvPr id="14" name="Содержимое 14">
            <a:extLst>
              <a:ext uri="{FF2B5EF4-FFF2-40B4-BE49-F238E27FC236}">
                <a16:creationId xmlns:a16="http://schemas.microsoft.com/office/drawing/2014/main" id="{406DFCB0-4385-4DA9-BF06-BEDD6967E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989471"/>
              </p:ext>
            </p:extLst>
          </p:nvPr>
        </p:nvGraphicFramePr>
        <p:xfrm>
          <a:off x="1199987" y="3954558"/>
          <a:ext cx="4099477" cy="223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BCE6ED9-FB0D-423A-8289-39EEB35299F0}"/>
              </a:ext>
            </a:extLst>
          </p:cNvPr>
          <p:cNvSpPr/>
          <p:nvPr/>
        </p:nvSpPr>
        <p:spPr>
          <a:xfrm>
            <a:off x="4421053" y="6284443"/>
            <a:ext cx="27541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*</a:t>
            </a: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по данным  ВПР СПО за 2021 год</a:t>
            </a:r>
          </a:p>
        </p:txBody>
      </p:sp>
      <p:graphicFrame>
        <p:nvGraphicFramePr>
          <p:cNvPr id="15" name="Содержимое 14">
            <a:extLst>
              <a:ext uri="{FF2B5EF4-FFF2-40B4-BE49-F238E27FC236}">
                <a16:creationId xmlns:a16="http://schemas.microsoft.com/office/drawing/2014/main" id="{30BFE51F-56B1-4C06-B0DF-03CFEFF04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444190"/>
              </p:ext>
            </p:extLst>
          </p:nvPr>
        </p:nvGraphicFramePr>
        <p:xfrm>
          <a:off x="5798119" y="3893003"/>
          <a:ext cx="4099477" cy="223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26B96F-ADFF-4562-915C-2B0CB9BD5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289" y="4114716"/>
            <a:ext cx="833245" cy="17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728E0B-85EA-43A4-8EBE-E927064672A4}"/>
              </a:ext>
            </a:extLst>
          </p:cNvPr>
          <p:cNvSpPr/>
          <p:nvPr/>
        </p:nvSpPr>
        <p:spPr>
          <a:xfrm>
            <a:off x="4426157" y="398464"/>
            <a:ext cx="3156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Организационный этап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B3DAF7-79BD-40B7-A884-B9E7FAE4A62F}"/>
              </a:ext>
            </a:extLst>
          </p:cNvPr>
          <p:cNvSpPr/>
          <p:nvPr/>
        </p:nvSpPr>
        <p:spPr>
          <a:xfrm>
            <a:off x="3989825" y="816282"/>
            <a:ext cx="3863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(январь – февраль, 2022 года)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1CAB024-0FE8-4BDE-BCFD-0FF375EA4220}"/>
              </a:ext>
            </a:extLst>
          </p:cNvPr>
          <p:cNvSpPr/>
          <p:nvPr/>
        </p:nvSpPr>
        <p:spPr>
          <a:xfrm>
            <a:off x="1157522" y="2879252"/>
            <a:ext cx="1978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дорожной карты </a:t>
            </a:r>
          </a:p>
        </p:txBody>
      </p:sp>
      <p:pic>
        <p:nvPicPr>
          <p:cNvPr id="6" name="Рисунок 5" descr="C:\Users\Администратор\AppData\Local\Microsoft\Windows\Temporary Internet Files\Content.Word\depositphotos_12510523_l-2015.jpg">
            <a:extLst>
              <a:ext uri="{FF2B5EF4-FFF2-40B4-BE49-F238E27FC236}">
                <a16:creationId xmlns:a16="http://schemas.microsoft.com/office/drawing/2014/main" id="{A6451BBD-E968-40A6-876E-A54FC7B8A6E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714" y="4361649"/>
            <a:ext cx="1419308" cy="103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606373-00E1-4C29-9DC6-F33388049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22" y="1633228"/>
            <a:ext cx="1633113" cy="1093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5B17E7-795B-448C-85F4-D364829F8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108" y="1729750"/>
            <a:ext cx="1295070" cy="1054126"/>
          </a:xfrm>
          <a:prstGeom prst="rect">
            <a:avLst/>
          </a:prstGeom>
        </p:spPr>
      </p:pic>
      <p:pic>
        <p:nvPicPr>
          <p:cNvPr id="12" name="Рисунок 11" descr="C:\Users\Администратор\AppData\Local\Microsoft\Windows\Temporary Internet Files\Content.Word\folders_flat.jpg">
            <a:extLst>
              <a:ext uri="{FF2B5EF4-FFF2-40B4-BE49-F238E27FC236}">
                <a16:creationId xmlns:a16="http://schemas.microsoft.com/office/drawing/2014/main" id="{634F0892-56DA-4C7B-94DE-5C995B766CC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2216" y="4413473"/>
            <a:ext cx="1427001" cy="92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6455ECD-FCE2-49EF-9714-AB7668EC8AB5}"/>
              </a:ext>
            </a:extLst>
          </p:cNvPr>
          <p:cNvSpPr/>
          <p:nvPr/>
        </p:nvSpPr>
        <p:spPr>
          <a:xfrm>
            <a:off x="4486333" y="2856755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B04FB8-2B8A-4F02-BF76-FD4C926DB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11" y="1697752"/>
            <a:ext cx="1633114" cy="950594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6F5A482-3AAF-42BE-B940-F44C02984F64}"/>
              </a:ext>
            </a:extLst>
          </p:cNvPr>
          <p:cNvSpPr/>
          <p:nvPr/>
        </p:nvSpPr>
        <p:spPr>
          <a:xfrm>
            <a:off x="683582" y="2879252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3B27254-F922-4DE4-8D4E-54E8801AB39E}"/>
              </a:ext>
            </a:extLst>
          </p:cNvPr>
          <p:cNvSpPr/>
          <p:nvPr/>
        </p:nvSpPr>
        <p:spPr>
          <a:xfrm>
            <a:off x="4973168" y="2763595"/>
            <a:ext cx="2685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рассмотрение дорожной карты на методическом, педагогическом советах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943912A-2893-46D6-86B2-7E0562270154}"/>
              </a:ext>
            </a:extLst>
          </p:cNvPr>
          <p:cNvSpPr/>
          <p:nvPr/>
        </p:nvSpPr>
        <p:spPr>
          <a:xfrm>
            <a:off x="9367238" y="2763594"/>
            <a:ext cx="22148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утверждение дорожной карты приказом директора колледжа 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92FA381-F8D8-480C-AC24-30D54BE880DA}"/>
              </a:ext>
            </a:extLst>
          </p:cNvPr>
          <p:cNvSpPr/>
          <p:nvPr/>
        </p:nvSpPr>
        <p:spPr>
          <a:xfrm>
            <a:off x="8844073" y="2795006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5A6F303-77DD-435B-AE5A-61B2CC58707A}"/>
              </a:ext>
            </a:extLst>
          </p:cNvPr>
          <p:cNvSpPr/>
          <p:nvPr/>
        </p:nvSpPr>
        <p:spPr>
          <a:xfrm>
            <a:off x="5029215" y="5524754"/>
            <a:ext cx="2336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проведение методических совещаний с преподавателями ООД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3787F2EB-76A6-4859-A32C-61F933537B8F}"/>
              </a:ext>
            </a:extLst>
          </p:cNvPr>
          <p:cNvSpPr/>
          <p:nvPr/>
        </p:nvSpPr>
        <p:spPr>
          <a:xfrm>
            <a:off x="4486333" y="5598515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D993D36-4ABD-4879-B814-6F584435980E}"/>
              </a:ext>
            </a:extLst>
          </p:cNvPr>
          <p:cNvSpPr/>
          <p:nvPr/>
        </p:nvSpPr>
        <p:spPr>
          <a:xfrm>
            <a:off x="683582" y="5598515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7DD620B-6814-4476-807E-8B1D7A396FAF}"/>
              </a:ext>
            </a:extLst>
          </p:cNvPr>
          <p:cNvSpPr/>
          <p:nvPr/>
        </p:nvSpPr>
        <p:spPr>
          <a:xfrm>
            <a:off x="8703781" y="5561368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C763505-DBA2-468A-BB08-7C32C504CDC0}"/>
              </a:ext>
            </a:extLst>
          </p:cNvPr>
          <p:cNvSpPr/>
          <p:nvPr/>
        </p:nvSpPr>
        <p:spPr>
          <a:xfrm>
            <a:off x="9253087" y="5488439"/>
            <a:ext cx="24431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для преподавателей ООД методических рекомендаций </a:t>
            </a:r>
          </a:p>
        </p:txBody>
      </p:sp>
      <p:pic>
        <p:nvPicPr>
          <p:cNvPr id="28" name="Picture 2" descr="F:\логотип\Логотип ВКС.png">
            <a:extLst>
              <a:ext uri="{FF2B5EF4-FFF2-40B4-BE49-F238E27FC236}">
                <a16:creationId xmlns:a16="http://schemas.microsoft.com/office/drawing/2014/main" id="{B19D150E-B792-4F61-BCFC-EC25784D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992" y="70887"/>
            <a:ext cx="501590" cy="501590"/>
          </a:xfrm>
          <a:prstGeom prst="rect">
            <a:avLst/>
          </a:prstGeom>
          <a:noFill/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BB61654-5F9C-4B2E-A37F-846306D4373B}"/>
              </a:ext>
            </a:extLst>
          </p:cNvPr>
          <p:cNvSpPr/>
          <p:nvPr/>
        </p:nvSpPr>
        <p:spPr>
          <a:xfrm>
            <a:off x="432787" y="75461"/>
            <a:ext cx="19308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CF5F7C7-0B57-48AB-939E-F299A5F58BA0}"/>
              </a:ext>
            </a:extLst>
          </p:cNvPr>
          <p:cNvSpPr/>
          <p:nvPr/>
        </p:nvSpPr>
        <p:spPr>
          <a:xfrm>
            <a:off x="1007261" y="5609432"/>
            <a:ext cx="21673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внесение изменений в ЛНА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C822A7-F9E6-4C7D-B468-9D8D8B926E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27" y="4292082"/>
            <a:ext cx="1392894" cy="105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7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728E0B-85EA-43A4-8EBE-E927064672A4}"/>
              </a:ext>
            </a:extLst>
          </p:cNvPr>
          <p:cNvSpPr/>
          <p:nvPr/>
        </p:nvSpPr>
        <p:spPr>
          <a:xfrm>
            <a:off x="4119315" y="372422"/>
            <a:ext cx="3342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Практический этап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B3DAF7-79BD-40B7-A884-B9E7FAE4A62F}"/>
              </a:ext>
            </a:extLst>
          </p:cNvPr>
          <p:cNvSpPr/>
          <p:nvPr/>
        </p:nvSpPr>
        <p:spPr>
          <a:xfrm>
            <a:off x="3879550" y="740347"/>
            <a:ext cx="37872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(март  – июнь, 2022 года)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1CAB024-0FE8-4BDE-BCFD-0FF375EA4220}"/>
              </a:ext>
            </a:extLst>
          </p:cNvPr>
          <p:cNvSpPr/>
          <p:nvPr/>
        </p:nvSpPr>
        <p:spPr>
          <a:xfrm>
            <a:off x="2778076" y="4164564"/>
            <a:ext cx="67247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применение методик преподавания ООД с учетом профессиональной направленности программ СПО 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6455ECD-FCE2-49EF-9714-AB7668EC8AB5}"/>
              </a:ext>
            </a:extLst>
          </p:cNvPr>
          <p:cNvSpPr/>
          <p:nvPr/>
        </p:nvSpPr>
        <p:spPr>
          <a:xfrm>
            <a:off x="7257793" y="2374769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6F5A482-3AAF-42BE-B940-F44C02984F64}"/>
              </a:ext>
            </a:extLst>
          </p:cNvPr>
          <p:cNvSpPr/>
          <p:nvPr/>
        </p:nvSpPr>
        <p:spPr>
          <a:xfrm>
            <a:off x="432787" y="2445278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D61141E-B069-49CF-A035-9D8EFB590A2C}"/>
              </a:ext>
            </a:extLst>
          </p:cNvPr>
          <p:cNvSpPr/>
          <p:nvPr/>
        </p:nvSpPr>
        <p:spPr>
          <a:xfrm>
            <a:off x="910392" y="2490927"/>
            <a:ext cx="30800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повышение квалификации преподавателей ООД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D993D36-4ABD-4879-B814-6F584435980E}"/>
              </a:ext>
            </a:extLst>
          </p:cNvPr>
          <p:cNvSpPr/>
          <p:nvPr/>
        </p:nvSpPr>
        <p:spPr>
          <a:xfrm>
            <a:off x="2481810" y="4128158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7DD620B-6814-4476-807E-8B1D7A396FAF}"/>
              </a:ext>
            </a:extLst>
          </p:cNvPr>
          <p:cNvSpPr/>
          <p:nvPr/>
        </p:nvSpPr>
        <p:spPr>
          <a:xfrm>
            <a:off x="479075" y="6058348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4D2088C8-ECB4-4BB0-9873-7491F8757E89}"/>
              </a:ext>
            </a:extLst>
          </p:cNvPr>
          <p:cNvSpPr/>
          <p:nvPr/>
        </p:nvSpPr>
        <p:spPr>
          <a:xfrm>
            <a:off x="7462300" y="6073964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6C6AD2-6D54-42FA-A2F6-796765D66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28" y="2783273"/>
            <a:ext cx="1406737" cy="1402474"/>
          </a:xfrm>
          <a:prstGeom prst="rect">
            <a:avLst/>
          </a:prstGeom>
        </p:spPr>
      </p:pic>
      <p:pic>
        <p:nvPicPr>
          <p:cNvPr id="20" name="Picture 2" descr="F:\логотип\Логотип ВКС.png">
            <a:extLst>
              <a:ext uri="{FF2B5EF4-FFF2-40B4-BE49-F238E27FC236}">
                <a16:creationId xmlns:a16="http://schemas.microsoft.com/office/drawing/2014/main" id="{8CECB462-D09D-497B-AE1D-D30C2E05B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92" y="70887"/>
            <a:ext cx="501590" cy="50159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2DA17F6-6B0C-40CE-B717-ED364C611AD2}"/>
              </a:ext>
            </a:extLst>
          </p:cNvPr>
          <p:cNvSpPr/>
          <p:nvPr/>
        </p:nvSpPr>
        <p:spPr>
          <a:xfrm>
            <a:off x="432787" y="75461"/>
            <a:ext cx="19308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ACFAB9E-F107-4AFC-85BE-A445853A75BD}"/>
              </a:ext>
            </a:extLst>
          </p:cNvPr>
          <p:cNvSpPr/>
          <p:nvPr/>
        </p:nvSpPr>
        <p:spPr>
          <a:xfrm>
            <a:off x="7666807" y="2383100"/>
            <a:ext cx="3787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УМК с профессиональной направленностью </a:t>
            </a:r>
          </a:p>
        </p:txBody>
      </p:sp>
      <p:pic>
        <p:nvPicPr>
          <p:cNvPr id="23" name="Рисунок 22" descr="C:\Users\Администратор\AppData\Local\Microsoft\Windows\Temporary Internet Files\Content.Word\3209713H.JPG">
            <a:extLst>
              <a:ext uri="{FF2B5EF4-FFF2-40B4-BE49-F238E27FC236}">
                <a16:creationId xmlns:a16="http://schemas.microsoft.com/office/drawing/2014/main" id="{C34B306F-8353-4182-8C6C-9A8BC8E19F0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6475" y="1398403"/>
            <a:ext cx="837708" cy="80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Администратор\AppData\Local\Microsoft\Windows\Temporary Internet Files\Content.Word\Catering Staff Agency-0.jpg">
            <a:extLst>
              <a:ext uri="{FF2B5EF4-FFF2-40B4-BE49-F238E27FC236}">
                <a16:creationId xmlns:a16="http://schemas.microsoft.com/office/drawing/2014/main" id="{CCF684C4-83C4-4B4D-9251-88FE5FA40FE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4183" y="1349359"/>
            <a:ext cx="1963888" cy="80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BF7A791-99D8-455C-A742-1992B22D6B9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16" y="1349359"/>
            <a:ext cx="1580530" cy="1059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82866668-64C5-424F-8933-4F64C050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896" y="4917288"/>
            <a:ext cx="1658652" cy="10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5C1095E-6B69-4EC5-BFF3-121F6C2DD88C}"/>
              </a:ext>
            </a:extLst>
          </p:cNvPr>
          <p:cNvSpPr/>
          <p:nvPr/>
        </p:nvSpPr>
        <p:spPr>
          <a:xfrm>
            <a:off x="7767492" y="6096820"/>
            <a:ext cx="34707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проведение тематических родительских собраний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27EA6BC0-F6F8-41F7-9417-FD6ACC1E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16" y="4953106"/>
            <a:ext cx="1621351" cy="10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2864FB1-270B-428B-9FCB-DBEB03A444DA}"/>
              </a:ext>
            </a:extLst>
          </p:cNvPr>
          <p:cNvSpPr/>
          <p:nvPr/>
        </p:nvSpPr>
        <p:spPr>
          <a:xfrm>
            <a:off x="953766" y="6130191"/>
            <a:ext cx="28018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проведение тематических классных часов</a:t>
            </a:r>
          </a:p>
        </p:txBody>
      </p:sp>
    </p:spTree>
    <p:extLst>
      <p:ext uri="{BB962C8B-B14F-4D97-AF65-F5344CB8AC3E}">
        <p14:creationId xmlns:p14="http://schemas.microsoft.com/office/powerpoint/2010/main" val="150604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728E0B-85EA-43A4-8EBE-E927064672A4}"/>
              </a:ext>
            </a:extLst>
          </p:cNvPr>
          <p:cNvSpPr/>
          <p:nvPr/>
        </p:nvSpPr>
        <p:spPr>
          <a:xfrm>
            <a:off x="4819559" y="456214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Итоговый этап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B3DAF7-79BD-40B7-A884-B9E7FAE4A62F}"/>
              </a:ext>
            </a:extLst>
          </p:cNvPr>
          <p:cNvSpPr/>
          <p:nvPr/>
        </p:nvSpPr>
        <p:spPr>
          <a:xfrm>
            <a:off x="4189201" y="781331"/>
            <a:ext cx="3646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(сентябрь – декабрь, 2022 года)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1CAB024-0FE8-4BDE-BCFD-0FF375EA4220}"/>
              </a:ext>
            </a:extLst>
          </p:cNvPr>
          <p:cNvSpPr/>
          <p:nvPr/>
        </p:nvSpPr>
        <p:spPr>
          <a:xfrm>
            <a:off x="789626" y="1733196"/>
            <a:ext cx="4421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 и проведение ВПР СПО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6F5A482-3AAF-42BE-B940-F44C02984F64}"/>
              </a:ext>
            </a:extLst>
          </p:cNvPr>
          <p:cNvSpPr/>
          <p:nvPr/>
        </p:nvSpPr>
        <p:spPr>
          <a:xfrm>
            <a:off x="380612" y="1780086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5A6F303-77DD-435B-AE5A-61B2CC58707A}"/>
              </a:ext>
            </a:extLst>
          </p:cNvPr>
          <p:cNvSpPr/>
          <p:nvPr/>
        </p:nvSpPr>
        <p:spPr>
          <a:xfrm>
            <a:off x="1027620" y="4755473"/>
            <a:ext cx="6323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результатов ВПР СПО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D993D36-4ABD-4879-B814-6F584435980E}"/>
              </a:ext>
            </a:extLst>
          </p:cNvPr>
          <p:cNvSpPr/>
          <p:nvPr/>
        </p:nvSpPr>
        <p:spPr>
          <a:xfrm>
            <a:off x="380612" y="3328689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7DD620B-6814-4476-807E-8B1D7A396FAF}"/>
              </a:ext>
            </a:extLst>
          </p:cNvPr>
          <p:cNvSpPr/>
          <p:nvPr/>
        </p:nvSpPr>
        <p:spPr>
          <a:xfrm>
            <a:off x="380612" y="4739360"/>
            <a:ext cx="409014" cy="338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2" descr="F:\логотип\Логотип ВКС.png">
            <a:extLst>
              <a:ext uri="{FF2B5EF4-FFF2-40B4-BE49-F238E27FC236}">
                <a16:creationId xmlns:a16="http://schemas.microsoft.com/office/drawing/2014/main" id="{D81B00F1-EBB0-4C3B-8DA6-1065EE5E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92" y="70887"/>
            <a:ext cx="501590" cy="501590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FFC2826-FC20-4DA2-AD77-E54236994E65}"/>
              </a:ext>
            </a:extLst>
          </p:cNvPr>
          <p:cNvSpPr/>
          <p:nvPr/>
        </p:nvSpPr>
        <p:spPr>
          <a:xfrm>
            <a:off x="432787" y="75461"/>
            <a:ext cx="19308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AEEABC-D9AD-487B-8780-81D765ED4E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41" y="1406463"/>
            <a:ext cx="1022121" cy="102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B4DEB10-9596-43E3-BDEB-DBC42A6E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46" y="4588538"/>
            <a:ext cx="1655110" cy="1212905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2239365-3C97-461F-B466-E900913CC925}"/>
              </a:ext>
            </a:extLst>
          </p:cNvPr>
          <p:cNvSpPr/>
          <p:nvPr/>
        </p:nvSpPr>
        <p:spPr>
          <a:xfrm>
            <a:off x="701094" y="3289008"/>
            <a:ext cx="4421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итоги реализации дорожной карты  </a:t>
            </a: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A2B4F89C-84D7-43CC-B989-6999E5A75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446" y="2778111"/>
            <a:ext cx="1732991" cy="13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3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C82E9E-BC4D-4EF5-97A9-FC811FE7C6AC}"/>
              </a:ext>
            </a:extLst>
          </p:cNvPr>
          <p:cNvSpPr/>
          <p:nvPr/>
        </p:nvSpPr>
        <p:spPr>
          <a:xfrm>
            <a:off x="181992" y="1784020"/>
            <a:ext cx="118561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Вологодского колледжа сервиса по повышению качества подготовки обучающихся с учетом результатов ВПР СПО</a:t>
            </a:r>
          </a:p>
          <a:p>
            <a:pPr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05 апреля 2023</a:t>
            </a: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заместитель директора по учебной работе</a:t>
            </a:r>
          </a:p>
          <a:p>
            <a:pPr algn="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Чиркова Оксана Анатольевна</a:t>
            </a:r>
          </a:p>
        </p:txBody>
      </p:sp>
      <p:pic>
        <p:nvPicPr>
          <p:cNvPr id="10" name="Picture 2" descr="F:\логотип\Логотип ВКС.png">
            <a:extLst>
              <a:ext uri="{FF2B5EF4-FFF2-40B4-BE49-F238E27FC236}">
                <a16:creationId xmlns:a16="http://schemas.microsoft.com/office/drawing/2014/main" id="{30C0DC34-4259-48B1-9F27-4492A389B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91" y="70886"/>
            <a:ext cx="857255" cy="857255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3970A1-D24E-4334-B155-B08CD2D147B3}"/>
              </a:ext>
            </a:extLst>
          </p:cNvPr>
          <p:cNvSpPr/>
          <p:nvPr/>
        </p:nvSpPr>
        <p:spPr>
          <a:xfrm>
            <a:off x="480872" y="161538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2275807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313</Words>
  <Application>Microsoft Office PowerPoint</Application>
  <PresentationFormat>Широкоэкранный</PresentationFormat>
  <Paragraphs>83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Актуальность ВПР СПО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</dc:creator>
  <cp:lastModifiedBy>User</cp:lastModifiedBy>
  <cp:revision>199</cp:revision>
  <cp:lastPrinted>2023-01-31T14:01:44Z</cp:lastPrinted>
  <dcterms:created xsi:type="dcterms:W3CDTF">2023-01-28T07:53:49Z</dcterms:created>
  <dcterms:modified xsi:type="dcterms:W3CDTF">2023-04-05T05:17:03Z</dcterms:modified>
</cp:coreProperties>
</file>