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3" r:id="rId1"/>
    <p:sldMasterId id="2147484821" r:id="rId2"/>
    <p:sldMasterId id="2147484835" r:id="rId3"/>
    <p:sldMasterId id="2147484879" r:id="rId4"/>
  </p:sldMasterIdLst>
  <p:notesMasterIdLst>
    <p:notesMasterId r:id="rId22"/>
  </p:notesMasterIdLst>
  <p:sldIdLst>
    <p:sldId id="1144" r:id="rId5"/>
    <p:sldId id="811" r:id="rId6"/>
    <p:sldId id="818" r:id="rId7"/>
    <p:sldId id="819" r:id="rId8"/>
    <p:sldId id="809" r:id="rId9"/>
    <p:sldId id="808" r:id="rId10"/>
    <p:sldId id="798" r:id="rId11"/>
    <p:sldId id="1141" r:id="rId12"/>
    <p:sldId id="815" r:id="rId13"/>
    <p:sldId id="812" r:id="rId14"/>
    <p:sldId id="1136" r:id="rId15"/>
    <p:sldId id="1138" r:id="rId16"/>
    <p:sldId id="776" r:id="rId17"/>
    <p:sldId id="1148" r:id="rId18"/>
    <p:sldId id="793" r:id="rId19"/>
    <p:sldId id="1155" r:id="rId20"/>
    <p:sldId id="1135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93771"/>
    <a:srgbClr val="203864"/>
    <a:srgbClr val="0033CC"/>
    <a:srgbClr val="89D0F3"/>
    <a:srgbClr val="66CCFF"/>
    <a:srgbClr val="94E5FE"/>
    <a:srgbClr val="0E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3692" autoAdjust="0"/>
  </p:normalViewPr>
  <p:slideViewPr>
    <p:cSldViewPr snapToGrid="0">
      <p:cViewPr varScale="1">
        <p:scale>
          <a:sx n="86" d="100"/>
          <a:sy n="86" d="100"/>
        </p:scale>
        <p:origin x="-294" y="-84"/>
      </p:cViewPr>
      <p:guideLst>
        <p:guide orient="horz" pos="232"/>
        <p:guide pos="3840"/>
      </p:guideLst>
    </p:cSldViewPr>
  </p:slideViewPr>
  <p:outlineViewPr>
    <p:cViewPr>
      <p:scale>
        <a:sx n="33" d="100"/>
        <a:sy n="33" d="100"/>
      </p:scale>
      <p:origin x="0" y="-34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svg"/><Relationship Id="rId1" Type="http://schemas.openxmlformats.org/officeDocument/2006/relationships/image" Target="../media/image14.png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svg"/><Relationship Id="rId1" Type="http://schemas.openxmlformats.org/officeDocument/2006/relationships/image" Target="../media/image17.png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svg"/><Relationship Id="rId1" Type="http://schemas.openxmlformats.org/officeDocument/2006/relationships/image" Target="../media/image14.png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svg"/><Relationship Id="rId1" Type="http://schemas.openxmlformats.org/officeDocument/2006/relationships/image" Target="../media/image17.png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4C471-B7AD-4730-B881-31AAFEC9E72B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6A696B6-F51C-4F3E-B2CD-2AD1F1E93A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>
              <a:solidFill>
                <a:srgbClr val="C00000"/>
              </a:solidFill>
              <a:latin typeface="+mj-lt"/>
            </a:rPr>
            <a:t>Цель </a:t>
          </a:r>
          <a:r>
            <a:rPr lang="ru-RU" sz="2400" dirty="0">
              <a:solidFill>
                <a:srgbClr val="C00000"/>
              </a:solidFill>
              <a:latin typeface="+mj-lt"/>
            </a:rPr>
            <a:t> </a:t>
          </a:r>
          <a:r>
            <a:rPr lang="ru-RU" sz="2400" b="1" dirty="0">
              <a:solidFill>
                <a:srgbClr val="C00000"/>
              </a:solidFill>
              <a:latin typeface="+mj-lt"/>
            </a:rPr>
            <a:t>Комплекса мер</a:t>
          </a:r>
          <a:endParaRPr lang="en-US" sz="2400" dirty="0">
            <a:solidFill>
              <a:srgbClr val="C00000"/>
            </a:solidFill>
            <a:latin typeface="+mj-lt"/>
          </a:endParaRPr>
        </a:p>
      </dgm:t>
    </dgm:pt>
    <dgm:pt modelId="{EFA21BA2-AD77-4B40-85A0-B1E1FF5354AB}" type="parTrans" cxnId="{2DA38C5F-AE71-4BE9-A99C-1BB2E75B5629}">
      <dgm:prSet/>
      <dgm:spPr/>
      <dgm:t>
        <a:bodyPr/>
        <a:lstStyle/>
        <a:p>
          <a:endParaRPr lang="en-US"/>
        </a:p>
      </dgm:t>
    </dgm:pt>
    <dgm:pt modelId="{553F6283-9F24-49FE-BDB6-F2FE42E89836}" type="sibTrans" cxnId="{2DA38C5F-AE71-4BE9-A99C-1BB2E75B5629}">
      <dgm:prSet/>
      <dgm:spPr/>
      <dgm:t>
        <a:bodyPr/>
        <a:lstStyle/>
        <a:p>
          <a:endParaRPr lang="en-US"/>
        </a:p>
      </dgm:t>
    </dgm:pt>
    <dgm:pt modelId="{FDC2228E-CFB7-4524-AE7D-51D9CA7F25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dirty="0"/>
            <a:t>-	</a:t>
          </a:r>
          <a:r>
            <a:rPr lang="ru-RU" sz="1800" dirty="0"/>
            <a:t>представление статистических данных о результатах ВПР СПО в Вологодской области / в ПОО; </a:t>
          </a:r>
          <a:endParaRPr lang="en-US" sz="1800" dirty="0"/>
        </a:p>
      </dgm:t>
    </dgm:pt>
    <dgm:pt modelId="{874D9489-9E39-4B78-89CC-B8319E29D19E}" type="parTrans" cxnId="{0A9AB4CC-D463-403B-A1E1-0577042438CB}">
      <dgm:prSet/>
      <dgm:spPr/>
      <dgm:t>
        <a:bodyPr/>
        <a:lstStyle/>
        <a:p>
          <a:endParaRPr lang="en-US"/>
        </a:p>
      </dgm:t>
    </dgm:pt>
    <dgm:pt modelId="{2DFA0CBB-4787-405B-84E9-913E7DB47EC2}" type="sibTrans" cxnId="{0A9AB4CC-D463-403B-A1E1-0577042438CB}">
      <dgm:prSet/>
      <dgm:spPr/>
      <dgm:t>
        <a:bodyPr/>
        <a:lstStyle/>
        <a:p>
          <a:endParaRPr lang="en-US"/>
        </a:p>
      </dgm:t>
    </dgm:pt>
    <dgm:pt modelId="{DB461F68-5EF2-4C08-8B1E-4A461F572F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dirty="0"/>
            <a:t>-	</a:t>
          </a:r>
          <a:r>
            <a:rPr lang="ru-RU" sz="1800" dirty="0"/>
            <a:t>проведение методического анализа типичных затруднений участников ВПР СПО по профильным учебным предметам, ЕПР по социально-гуманитарным предметам и разработка рекомендаций по совершенствованию преподавания.</a:t>
          </a:r>
          <a:endParaRPr lang="en-US" sz="1800" dirty="0"/>
        </a:p>
      </dgm:t>
    </dgm:pt>
    <dgm:pt modelId="{99D98D6A-C5C3-4317-81F5-035A3326DFA5}" type="parTrans" cxnId="{9186B7B9-8C08-4691-A3FF-1B6C4A8F77DE}">
      <dgm:prSet/>
      <dgm:spPr/>
      <dgm:t>
        <a:bodyPr/>
        <a:lstStyle/>
        <a:p>
          <a:endParaRPr lang="en-US"/>
        </a:p>
      </dgm:t>
    </dgm:pt>
    <dgm:pt modelId="{7FBCFF82-4415-4FED-9748-ADBF27C743FA}" type="sibTrans" cxnId="{9186B7B9-8C08-4691-A3FF-1B6C4A8F77DE}">
      <dgm:prSet/>
      <dgm:spPr/>
      <dgm:t>
        <a:bodyPr/>
        <a:lstStyle/>
        <a:p>
          <a:endParaRPr lang="en-US"/>
        </a:p>
      </dgm:t>
    </dgm:pt>
    <dgm:pt modelId="{926AEEF3-F66A-4864-8698-445861A340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>
              <a:solidFill>
                <a:srgbClr val="C00000"/>
              </a:solidFill>
            </a:rPr>
            <a:t>Структура Комплекса мер </a:t>
          </a:r>
          <a:endParaRPr lang="en-US" sz="2400" b="1" dirty="0">
            <a:solidFill>
              <a:srgbClr val="C00000"/>
            </a:solidFill>
          </a:endParaRPr>
        </a:p>
      </dgm:t>
    </dgm:pt>
    <dgm:pt modelId="{AE6B40E1-7C97-42D2-B103-1D47C31FA1A2}" type="parTrans" cxnId="{8CC46A2C-41C1-4679-9203-DDEB3E85C218}">
      <dgm:prSet/>
      <dgm:spPr/>
      <dgm:t>
        <a:bodyPr/>
        <a:lstStyle/>
        <a:p>
          <a:endParaRPr lang="en-US"/>
        </a:p>
      </dgm:t>
    </dgm:pt>
    <dgm:pt modelId="{2BB4E290-88E9-4C67-AB1E-63FB58E1BFF3}" type="sibTrans" cxnId="{8CC46A2C-41C1-4679-9203-DDEB3E85C218}">
      <dgm:prSet/>
      <dgm:spPr/>
      <dgm:t>
        <a:bodyPr/>
        <a:lstStyle/>
        <a:p>
          <a:endParaRPr lang="en-US"/>
        </a:p>
      </dgm:t>
    </dgm:pt>
    <dgm:pt modelId="{78977015-9935-4A72-BFA7-EF42D2E2EF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/>
            <a:t>Раздел 1 - </a:t>
          </a:r>
          <a:r>
            <a:rPr lang="ru-RU" sz="1800" dirty="0"/>
            <a:t>общая информация о результатах проведения ВПР СПО в Вологодской области в 2022 году / в ПОО.</a:t>
          </a:r>
          <a:endParaRPr lang="en-US" sz="1800" dirty="0"/>
        </a:p>
      </dgm:t>
    </dgm:pt>
    <dgm:pt modelId="{7C5FD505-9A31-45C6-8042-178E3E2EC3C2}" type="parTrans" cxnId="{11FB7E98-82BC-49E9-9592-FCDA96A443DF}">
      <dgm:prSet/>
      <dgm:spPr/>
      <dgm:t>
        <a:bodyPr/>
        <a:lstStyle/>
        <a:p>
          <a:endParaRPr lang="en-US"/>
        </a:p>
      </dgm:t>
    </dgm:pt>
    <dgm:pt modelId="{2A88BEEF-E8DF-4B59-85B7-785D71C55DC8}" type="sibTrans" cxnId="{11FB7E98-82BC-49E9-9592-FCDA96A443DF}">
      <dgm:prSet/>
      <dgm:spPr/>
      <dgm:t>
        <a:bodyPr/>
        <a:lstStyle/>
        <a:p>
          <a:endParaRPr lang="en-US"/>
        </a:p>
      </dgm:t>
    </dgm:pt>
    <dgm:pt modelId="{21A811B3-0658-40D3-B1CC-4E4F1C910F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/>
            <a:t>Раздел 2 - </a:t>
          </a:r>
          <a:r>
            <a:rPr lang="ru-RU" sz="1800" b="0" dirty="0"/>
            <a:t>м</a:t>
          </a:r>
          <a:r>
            <a:rPr lang="ru-RU" sz="1800" dirty="0"/>
            <a:t>етодический анализ результатов ВПР СПО по </a:t>
          </a:r>
          <a:r>
            <a:rPr lang="ru-RU" sz="1800" i="1" dirty="0"/>
            <a:t>9 </a:t>
          </a:r>
          <a:r>
            <a:rPr lang="ru-RU" sz="1800" dirty="0"/>
            <a:t>профильным учебным предметам, ЕПР по социально-гуманитарным предметам и рекомендации на основе выявленных типичных затруднений и ошибок по совершенствованию преподавания предметов для всех обучающихся.</a:t>
          </a:r>
          <a:endParaRPr lang="en-US" sz="1800" dirty="0"/>
        </a:p>
      </dgm:t>
    </dgm:pt>
    <dgm:pt modelId="{AFAC7ADD-3D7D-4AFD-9E38-32B8614B79AA}" type="parTrans" cxnId="{1FDE00BF-F7A7-47AE-8045-A5A9085AFE88}">
      <dgm:prSet/>
      <dgm:spPr/>
      <dgm:t>
        <a:bodyPr/>
        <a:lstStyle/>
        <a:p>
          <a:endParaRPr lang="en-US"/>
        </a:p>
      </dgm:t>
    </dgm:pt>
    <dgm:pt modelId="{1CAC3E70-00EB-4F75-94A0-9F6318B34F5C}" type="sibTrans" cxnId="{1FDE00BF-F7A7-47AE-8045-A5A9085AFE88}">
      <dgm:prSet/>
      <dgm:spPr/>
      <dgm:t>
        <a:bodyPr/>
        <a:lstStyle/>
        <a:p>
          <a:endParaRPr lang="en-US"/>
        </a:p>
      </dgm:t>
    </dgm:pt>
    <dgm:pt modelId="{F981C482-35B1-49FB-8D69-7644BAA9A319}" type="pres">
      <dgm:prSet presAssocID="{B064C471-B7AD-4730-B881-31AAFEC9E7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B44D4-56BC-4C2C-8E01-B3C583004B31}" type="pres">
      <dgm:prSet presAssocID="{E6A696B6-F51C-4F3E-B2CD-2AD1F1E93AA2}" presName="compNode" presStyleCnt="0"/>
      <dgm:spPr/>
    </dgm:pt>
    <dgm:pt modelId="{C63A4A26-916D-4084-9309-6DF3CF6076E2}" type="pres">
      <dgm:prSet presAssocID="{E6A696B6-F51C-4F3E-B2CD-2AD1F1E93AA2}" presName="bgRect" presStyleLbl="bgShp" presStyleIdx="0" presStyleCnt="6"/>
      <dgm:spPr/>
    </dgm:pt>
    <dgm:pt modelId="{29F8B9B6-8E4C-42CA-A731-7ACAC171E5D2}" type="pres">
      <dgm:prSet presAssocID="{E6A696B6-F51C-4F3E-B2CD-2AD1F1E93AA2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 яблочко"/>
        </a:ext>
      </dgm:extLst>
    </dgm:pt>
    <dgm:pt modelId="{0609F917-8F5C-405E-9219-971C245DE31F}" type="pres">
      <dgm:prSet presAssocID="{E6A696B6-F51C-4F3E-B2CD-2AD1F1E93AA2}" presName="spaceRect" presStyleCnt="0"/>
      <dgm:spPr/>
    </dgm:pt>
    <dgm:pt modelId="{3A762B9C-DE96-4DC5-A219-5FDF1BE16650}" type="pres">
      <dgm:prSet presAssocID="{E6A696B6-F51C-4F3E-B2CD-2AD1F1E93AA2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85E89A-F612-432D-B4C4-4F55227FDD40}" type="pres">
      <dgm:prSet presAssocID="{553F6283-9F24-49FE-BDB6-F2FE42E89836}" presName="sibTrans" presStyleCnt="0"/>
      <dgm:spPr/>
    </dgm:pt>
    <dgm:pt modelId="{5B39F4D7-0482-49D8-81B5-EF0EFF320FBA}" type="pres">
      <dgm:prSet presAssocID="{FDC2228E-CFB7-4524-AE7D-51D9CA7F2595}" presName="compNode" presStyleCnt="0"/>
      <dgm:spPr/>
    </dgm:pt>
    <dgm:pt modelId="{FCA6FBD8-95D9-4E03-A184-57F05E47E556}" type="pres">
      <dgm:prSet presAssocID="{FDC2228E-CFB7-4524-AE7D-51D9CA7F2595}" presName="bgRect" presStyleLbl="bgShp" presStyleIdx="1" presStyleCnt="6"/>
      <dgm:spPr/>
    </dgm:pt>
    <dgm:pt modelId="{94ED8F09-9B2A-4986-8C8A-D9797B02FD48}" type="pres">
      <dgm:prSet presAssocID="{FDC2228E-CFB7-4524-AE7D-51D9CA7F2595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J"/>
        </a:ext>
      </dgm:extLst>
    </dgm:pt>
    <dgm:pt modelId="{A465E182-1DC6-4E6B-8597-834EF03B1AF1}" type="pres">
      <dgm:prSet presAssocID="{FDC2228E-CFB7-4524-AE7D-51D9CA7F2595}" presName="spaceRect" presStyleCnt="0"/>
      <dgm:spPr/>
    </dgm:pt>
    <dgm:pt modelId="{D3229B83-7A1E-476B-B6C8-61C1EF23BB50}" type="pres">
      <dgm:prSet presAssocID="{FDC2228E-CFB7-4524-AE7D-51D9CA7F2595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08E798D-63CC-4425-BA99-3928F714F2C0}" type="pres">
      <dgm:prSet presAssocID="{2DFA0CBB-4787-405B-84E9-913E7DB47EC2}" presName="sibTrans" presStyleCnt="0"/>
      <dgm:spPr/>
    </dgm:pt>
    <dgm:pt modelId="{7B8D5156-EFF2-4F12-98C4-3FAA1501E26B}" type="pres">
      <dgm:prSet presAssocID="{DB461F68-5EF2-4C08-8B1E-4A461F572F12}" presName="compNode" presStyleCnt="0"/>
      <dgm:spPr/>
    </dgm:pt>
    <dgm:pt modelId="{89E17F33-E0B5-42FB-BA66-7BC4F1D5973B}" type="pres">
      <dgm:prSet presAssocID="{DB461F68-5EF2-4C08-8B1E-4A461F572F12}" presName="bgRect" presStyleLbl="bgShp" presStyleIdx="2" presStyleCnt="6"/>
      <dgm:spPr/>
    </dgm:pt>
    <dgm:pt modelId="{2DDA22EF-CFD2-407F-8E53-99F941D7D54E}" type="pres">
      <dgm:prSet presAssocID="{DB461F68-5EF2-4C08-8B1E-4A461F572F12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Школьный класс"/>
        </a:ext>
      </dgm:extLst>
    </dgm:pt>
    <dgm:pt modelId="{97D7FD06-3C2F-4566-95D0-D11FAC09FAE5}" type="pres">
      <dgm:prSet presAssocID="{DB461F68-5EF2-4C08-8B1E-4A461F572F12}" presName="spaceRect" presStyleCnt="0"/>
      <dgm:spPr/>
    </dgm:pt>
    <dgm:pt modelId="{0EFB9331-76E7-453E-923F-CB0213800990}" type="pres">
      <dgm:prSet presAssocID="{DB461F68-5EF2-4C08-8B1E-4A461F572F12}" presName="parTx" presStyleLbl="revTx" presStyleIdx="2" presStyleCnt="6" custScaleX="100044" custScaleY="962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B8C5DEF-A8EF-4E18-8EEF-25DA0F71DD9F}" type="pres">
      <dgm:prSet presAssocID="{7FBCFF82-4415-4FED-9748-ADBF27C743FA}" presName="sibTrans" presStyleCnt="0"/>
      <dgm:spPr/>
    </dgm:pt>
    <dgm:pt modelId="{A8C6AE21-F4EF-42D3-9883-A3D0D9A1353B}" type="pres">
      <dgm:prSet presAssocID="{926AEEF3-F66A-4864-8698-445861A3401B}" presName="compNode" presStyleCnt="0"/>
      <dgm:spPr/>
    </dgm:pt>
    <dgm:pt modelId="{A7F96582-0D0C-470D-BD43-48AFFA86D536}" type="pres">
      <dgm:prSet presAssocID="{926AEEF3-F66A-4864-8698-445861A3401B}" presName="bgRect" presStyleLbl="bgShp" presStyleIdx="3" presStyleCnt="6"/>
      <dgm:spPr/>
    </dgm:pt>
    <dgm:pt modelId="{E44A0DD8-F172-4809-9ABF-E13B37DD7CA1}" type="pres">
      <dgm:prSet presAssocID="{926AEEF3-F66A-4864-8698-445861A3401B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390AE171-925F-4BD6-BAB4-095E760A7A45}" type="pres">
      <dgm:prSet presAssocID="{926AEEF3-F66A-4864-8698-445861A3401B}" presName="spaceRect" presStyleCnt="0"/>
      <dgm:spPr/>
    </dgm:pt>
    <dgm:pt modelId="{909C1CC4-AD6F-4C0D-80CF-A131EB5A9F70}" type="pres">
      <dgm:prSet presAssocID="{926AEEF3-F66A-4864-8698-445861A3401B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33ACDF0-D1E3-4A49-8197-EC199FF2A3BB}" type="pres">
      <dgm:prSet presAssocID="{2BB4E290-88E9-4C67-AB1E-63FB58E1BFF3}" presName="sibTrans" presStyleCnt="0"/>
      <dgm:spPr/>
    </dgm:pt>
    <dgm:pt modelId="{7B43F702-1B8A-403E-B836-973061992351}" type="pres">
      <dgm:prSet presAssocID="{78977015-9935-4A72-BFA7-EF42D2E2EF92}" presName="compNode" presStyleCnt="0"/>
      <dgm:spPr/>
    </dgm:pt>
    <dgm:pt modelId="{4B97B35C-E5F1-4DF5-A62A-3CBA43DCDC33}" type="pres">
      <dgm:prSet presAssocID="{78977015-9935-4A72-BFA7-EF42D2E2EF92}" presName="bgRect" presStyleLbl="bgShp" presStyleIdx="4" presStyleCnt="6"/>
      <dgm:spPr/>
    </dgm:pt>
    <dgm:pt modelId="{FA93B47A-D53C-4697-A3F2-F30ED14A209A}" type="pres">
      <dgm:prSet presAssocID="{78977015-9935-4A72-BFA7-EF42D2E2EF92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EEA36968-06F9-43D6-8E29-A8B785DEBA2F}" type="pres">
      <dgm:prSet presAssocID="{78977015-9935-4A72-BFA7-EF42D2E2EF92}" presName="spaceRect" presStyleCnt="0"/>
      <dgm:spPr/>
    </dgm:pt>
    <dgm:pt modelId="{A0A870DF-9FC8-494E-8050-0D7264C77A37}" type="pres">
      <dgm:prSet presAssocID="{78977015-9935-4A72-BFA7-EF42D2E2EF92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F5EC39D-F713-4878-ADEB-F8ACDE7292A3}" type="pres">
      <dgm:prSet presAssocID="{2A88BEEF-E8DF-4B59-85B7-785D71C55DC8}" presName="sibTrans" presStyleCnt="0"/>
      <dgm:spPr/>
    </dgm:pt>
    <dgm:pt modelId="{3E13C571-D35D-4420-BC88-77B375923DFD}" type="pres">
      <dgm:prSet presAssocID="{21A811B3-0658-40D3-B1CC-4E4F1C910F5B}" presName="compNode" presStyleCnt="0"/>
      <dgm:spPr/>
    </dgm:pt>
    <dgm:pt modelId="{44A70FB5-9443-4038-9600-6F921F05AC26}" type="pres">
      <dgm:prSet presAssocID="{21A811B3-0658-40D3-B1CC-4E4F1C910F5B}" presName="bgRect" presStyleLbl="bgShp" presStyleIdx="5" presStyleCnt="6"/>
      <dgm:spPr/>
    </dgm:pt>
    <dgm:pt modelId="{2C67C07D-35E0-42E9-A457-BD7EA76EFB1C}" type="pres">
      <dgm:prSet presAssocID="{21A811B3-0658-40D3-B1CC-4E4F1C910F5B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0056D74-FB37-4AE5-B096-D38FC40782EF}" type="pres">
      <dgm:prSet presAssocID="{21A811B3-0658-40D3-B1CC-4E4F1C910F5B}" presName="spaceRect" presStyleCnt="0"/>
      <dgm:spPr/>
    </dgm:pt>
    <dgm:pt modelId="{26B1124B-48CE-4430-B9BD-549C41D6BAEB}" type="pres">
      <dgm:prSet presAssocID="{21A811B3-0658-40D3-B1CC-4E4F1C910F5B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908B2-D1E8-4A90-A679-8DCD3592A124}" type="presOf" srcId="{926AEEF3-F66A-4864-8698-445861A3401B}" destId="{909C1CC4-AD6F-4C0D-80CF-A131EB5A9F70}" srcOrd="0" destOrd="0" presId="urn:microsoft.com/office/officeart/2018/2/layout/IconVerticalSolidList"/>
    <dgm:cxn modelId="{11FB7E98-82BC-49E9-9592-FCDA96A443DF}" srcId="{B064C471-B7AD-4730-B881-31AAFEC9E72B}" destId="{78977015-9935-4A72-BFA7-EF42D2E2EF92}" srcOrd="4" destOrd="0" parTransId="{7C5FD505-9A31-45C6-8042-178E3E2EC3C2}" sibTransId="{2A88BEEF-E8DF-4B59-85B7-785D71C55DC8}"/>
    <dgm:cxn modelId="{ACBD5BFD-1BC1-44A4-8398-D4F59C1B664A}" type="presOf" srcId="{78977015-9935-4A72-BFA7-EF42D2E2EF92}" destId="{A0A870DF-9FC8-494E-8050-0D7264C77A37}" srcOrd="0" destOrd="0" presId="urn:microsoft.com/office/officeart/2018/2/layout/IconVerticalSolidList"/>
    <dgm:cxn modelId="{5A38DEF0-A847-4511-B960-22EA3721A271}" type="presOf" srcId="{DB461F68-5EF2-4C08-8B1E-4A461F572F12}" destId="{0EFB9331-76E7-453E-923F-CB0213800990}" srcOrd="0" destOrd="0" presId="urn:microsoft.com/office/officeart/2018/2/layout/IconVerticalSolidList"/>
    <dgm:cxn modelId="{1FDE00BF-F7A7-47AE-8045-A5A9085AFE88}" srcId="{B064C471-B7AD-4730-B881-31AAFEC9E72B}" destId="{21A811B3-0658-40D3-B1CC-4E4F1C910F5B}" srcOrd="5" destOrd="0" parTransId="{AFAC7ADD-3D7D-4AFD-9E38-32B8614B79AA}" sibTransId="{1CAC3E70-00EB-4F75-94A0-9F6318B34F5C}"/>
    <dgm:cxn modelId="{82D72957-B575-4408-A66D-9892DE28F684}" type="presOf" srcId="{21A811B3-0658-40D3-B1CC-4E4F1C910F5B}" destId="{26B1124B-48CE-4430-B9BD-549C41D6BAEB}" srcOrd="0" destOrd="0" presId="urn:microsoft.com/office/officeart/2018/2/layout/IconVerticalSolidList"/>
    <dgm:cxn modelId="{D3110195-70F6-482E-8725-BBB9C6853A74}" type="presOf" srcId="{FDC2228E-CFB7-4524-AE7D-51D9CA7F2595}" destId="{D3229B83-7A1E-476B-B6C8-61C1EF23BB50}" srcOrd="0" destOrd="0" presId="urn:microsoft.com/office/officeart/2018/2/layout/IconVerticalSolidList"/>
    <dgm:cxn modelId="{2DA38C5F-AE71-4BE9-A99C-1BB2E75B5629}" srcId="{B064C471-B7AD-4730-B881-31AAFEC9E72B}" destId="{E6A696B6-F51C-4F3E-B2CD-2AD1F1E93AA2}" srcOrd="0" destOrd="0" parTransId="{EFA21BA2-AD77-4B40-85A0-B1E1FF5354AB}" sibTransId="{553F6283-9F24-49FE-BDB6-F2FE42E89836}"/>
    <dgm:cxn modelId="{0A9AB4CC-D463-403B-A1E1-0577042438CB}" srcId="{B064C471-B7AD-4730-B881-31AAFEC9E72B}" destId="{FDC2228E-CFB7-4524-AE7D-51D9CA7F2595}" srcOrd="1" destOrd="0" parTransId="{874D9489-9E39-4B78-89CC-B8319E29D19E}" sibTransId="{2DFA0CBB-4787-405B-84E9-913E7DB47EC2}"/>
    <dgm:cxn modelId="{5B265B24-B729-4FAB-A533-D7F4FE731464}" type="presOf" srcId="{B064C471-B7AD-4730-B881-31AAFEC9E72B}" destId="{F981C482-35B1-49FB-8D69-7644BAA9A319}" srcOrd="0" destOrd="0" presId="urn:microsoft.com/office/officeart/2018/2/layout/IconVerticalSolidList"/>
    <dgm:cxn modelId="{8CC46A2C-41C1-4679-9203-DDEB3E85C218}" srcId="{B064C471-B7AD-4730-B881-31AAFEC9E72B}" destId="{926AEEF3-F66A-4864-8698-445861A3401B}" srcOrd="3" destOrd="0" parTransId="{AE6B40E1-7C97-42D2-B103-1D47C31FA1A2}" sibTransId="{2BB4E290-88E9-4C67-AB1E-63FB58E1BFF3}"/>
    <dgm:cxn modelId="{9186B7B9-8C08-4691-A3FF-1B6C4A8F77DE}" srcId="{B064C471-B7AD-4730-B881-31AAFEC9E72B}" destId="{DB461F68-5EF2-4C08-8B1E-4A461F572F12}" srcOrd="2" destOrd="0" parTransId="{99D98D6A-C5C3-4317-81F5-035A3326DFA5}" sibTransId="{7FBCFF82-4415-4FED-9748-ADBF27C743FA}"/>
    <dgm:cxn modelId="{A5B41B5F-B259-473A-919D-76EFCFE99AD6}" type="presOf" srcId="{E6A696B6-F51C-4F3E-B2CD-2AD1F1E93AA2}" destId="{3A762B9C-DE96-4DC5-A219-5FDF1BE16650}" srcOrd="0" destOrd="0" presId="urn:microsoft.com/office/officeart/2018/2/layout/IconVerticalSolidList"/>
    <dgm:cxn modelId="{57BC684A-7A10-483B-800B-887137071B77}" type="presParOf" srcId="{F981C482-35B1-49FB-8D69-7644BAA9A319}" destId="{E2BB44D4-56BC-4C2C-8E01-B3C583004B31}" srcOrd="0" destOrd="0" presId="urn:microsoft.com/office/officeart/2018/2/layout/IconVerticalSolidList"/>
    <dgm:cxn modelId="{8AA72DFC-71C6-48C2-9435-E3654CE79658}" type="presParOf" srcId="{E2BB44D4-56BC-4C2C-8E01-B3C583004B31}" destId="{C63A4A26-916D-4084-9309-6DF3CF6076E2}" srcOrd="0" destOrd="0" presId="urn:microsoft.com/office/officeart/2018/2/layout/IconVerticalSolidList"/>
    <dgm:cxn modelId="{4CA647F0-7D66-4128-B42C-4AF3284026BD}" type="presParOf" srcId="{E2BB44D4-56BC-4C2C-8E01-B3C583004B31}" destId="{29F8B9B6-8E4C-42CA-A731-7ACAC171E5D2}" srcOrd="1" destOrd="0" presId="urn:microsoft.com/office/officeart/2018/2/layout/IconVerticalSolidList"/>
    <dgm:cxn modelId="{E2B1AC80-2CBF-498E-B1D3-1D6691C94256}" type="presParOf" srcId="{E2BB44D4-56BC-4C2C-8E01-B3C583004B31}" destId="{0609F917-8F5C-405E-9219-971C245DE31F}" srcOrd="2" destOrd="0" presId="urn:microsoft.com/office/officeart/2018/2/layout/IconVerticalSolidList"/>
    <dgm:cxn modelId="{C2A453C2-FFE8-488D-AE39-EB924A4CA07B}" type="presParOf" srcId="{E2BB44D4-56BC-4C2C-8E01-B3C583004B31}" destId="{3A762B9C-DE96-4DC5-A219-5FDF1BE16650}" srcOrd="3" destOrd="0" presId="urn:microsoft.com/office/officeart/2018/2/layout/IconVerticalSolidList"/>
    <dgm:cxn modelId="{00E9E6B9-785C-434C-81DF-1D3C6BC386AF}" type="presParOf" srcId="{F981C482-35B1-49FB-8D69-7644BAA9A319}" destId="{8A85E89A-F612-432D-B4C4-4F55227FDD40}" srcOrd="1" destOrd="0" presId="urn:microsoft.com/office/officeart/2018/2/layout/IconVerticalSolidList"/>
    <dgm:cxn modelId="{1556082C-827D-43EA-AB80-D7B0AC3F43CC}" type="presParOf" srcId="{F981C482-35B1-49FB-8D69-7644BAA9A319}" destId="{5B39F4D7-0482-49D8-81B5-EF0EFF320FBA}" srcOrd="2" destOrd="0" presId="urn:microsoft.com/office/officeart/2018/2/layout/IconVerticalSolidList"/>
    <dgm:cxn modelId="{E24EABD4-F8D6-4997-97F1-BEAB41D9A230}" type="presParOf" srcId="{5B39F4D7-0482-49D8-81B5-EF0EFF320FBA}" destId="{FCA6FBD8-95D9-4E03-A184-57F05E47E556}" srcOrd="0" destOrd="0" presId="urn:microsoft.com/office/officeart/2018/2/layout/IconVerticalSolidList"/>
    <dgm:cxn modelId="{BEE9B5E3-9FF0-4929-A40B-EE1B099C7805}" type="presParOf" srcId="{5B39F4D7-0482-49D8-81B5-EF0EFF320FBA}" destId="{94ED8F09-9B2A-4986-8C8A-D9797B02FD48}" srcOrd="1" destOrd="0" presId="urn:microsoft.com/office/officeart/2018/2/layout/IconVerticalSolidList"/>
    <dgm:cxn modelId="{6AEAB2A2-80A9-46D8-B558-DBAA8000BE92}" type="presParOf" srcId="{5B39F4D7-0482-49D8-81B5-EF0EFF320FBA}" destId="{A465E182-1DC6-4E6B-8597-834EF03B1AF1}" srcOrd="2" destOrd="0" presId="urn:microsoft.com/office/officeart/2018/2/layout/IconVerticalSolidList"/>
    <dgm:cxn modelId="{8B1394C8-FF32-4AED-BC56-281EF54DFE2D}" type="presParOf" srcId="{5B39F4D7-0482-49D8-81B5-EF0EFF320FBA}" destId="{D3229B83-7A1E-476B-B6C8-61C1EF23BB50}" srcOrd="3" destOrd="0" presId="urn:microsoft.com/office/officeart/2018/2/layout/IconVerticalSolidList"/>
    <dgm:cxn modelId="{778A6212-CAC3-4618-824A-2ADD4DB94805}" type="presParOf" srcId="{F981C482-35B1-49FB-8D69-7644BAA9A319}" destId="{308E798D-63CC-4425-BA99-3928F714F2C0}" srcOrd="3" destOrd="0" presId="urn:microsoft.com/office/officeart/2018/2/layout/IconVerticalSolidList"/>
    <dgm:cxn modelId="{0838F203-27DD-46A8-BE70-F4A1E41729C1}" type="presParOf" srcId="{F981C482-35B1-49FB-8D69-7644BAA9A319}" destId="{7B8D5156-EFF2-4F12-98C4-3FAA1501E26B}" srcOrd="4" destOrd="0" presId="urn:microsoft.com/office/officeart/2018/2/layout/IconVerticalSolidList"/>
    <dgm:cxn modelId="{2326FA6C-B567-4622-90D3-B1C6851F9192}" type="presParOf" srcId="{7B8D5156-EFF2-4F12-98C4-3FAA1501E26B}" destId="{89E17F33-E0B5-42FB-BA66-7BC4F1D5973B}" srcOrd="0" destOrd="0" presId="urn:microsoft.com/office/officeart/2018/2/layout/IconVerticalSolidList"/>
    <dgm:cxn modelId="{F9723031-E46B-4B0F-9407-37965318C79E}" type="presParOf" srcId="{7B8D5156-EFF2-4F12-98C4-3FAA1501E26B}" destId="{2DDA22EF-CFD2-407F-8E53-99F941D7D54E}" srcOrd="1" destOrd="0" presId="urn:microsoft.com/office/officeart/2018/2/layout/IconVerticalSolidList"/>
    <dgm:cxn modelId="{7D9543DD-3E01-4BE6-AF7F-A55CF25E62C6}" type="presParOf" srcId="{7B8D5156-EFF2-4F12-98C4-3FAA1501E26B}" destId="{97D7FD06-3C2F-4566-95D0-D11FAC09FAE5}" srcOrd="2" destOrd="0" presId="urn:microsoft.com/office/officeart/2018/2/layout/IconVerticalSolidList"/>
    <dgm:cxn modelId="{26C8AF8A-4BDE-4EFD-99EA-5BC89FA4E431}" type="presParOf" srcId="{7B8D5156-EFF2-4F12-98C4-3FAA1501E26B}" destId="{0EFB9331-76E7-453E-923F-CB0213800990}" srcOrd="3" destOrd="0" presId="urn:microsoft.com/office/officeart/2018/2/layout/IconVerticalSolidList"/>
    <dgm:cxn modelId="{F4DCA925-05F1-4912-98EC-144E5193ED4D}" type="presParOf" srcId="{F981C482-35B1-49FB-8D69-7644BAA9A319}" destId="{6B8C5DEF-A8EF-4E18-8EEF-25DA0F71DD9F}" srcOrd="5" destOrd="0" presId="urn:microsoft.com/office/officeart/2018/2/layout/IconVerticalSolidList"/>
    <dgm:cxn modelId="{405E1949-CE27-490E-AEF3-1120360C1A4B}" type="presParOf" srcId="{F981C482-35B1-49FB-8D69-7644BAA9A319}" destId="{A8C6AE21-F4EF-42D3-9883-A3D0D9A1353B}" srcOrd="6" destOrd="0" presId="urn:microsoft.com/office/officeart/2018/2/layout/IconVerticalSolidList"/>
    <dgm:cxn modelId="{37662453-2CCA-4237-B9EB-68FDE0DA2D2A}" type="presParOf" srcId="{A8C6AE21-F4EF-42D3-9883-A3D0D9A1353B}" destId="{A7F96582-0D0C-470D-BD43-48AFFA86D536}" srcOrd="0" destOrd="0" presId="urn:microsoft.com/office/officeart/2018/2/layout/IconVerticalSolidList"/>
    <dgm:cxn modelId="{04F42B5A-D049-4B7C-9CD7-A0D01ECE256A}" type="presParOf" srcId="{A8C6AE21-F4EF-42D3-9883-A3D0D9A1353B}" destId="{E44A0DD8-F172-4809-9ABF-E13B37DD7CA1}" srcOrd="1" destOrd="0" presId="urn:microsoft.com/office/officeart/2018/2/layout/IconVerticalSolidList"/>
    <dgm:cxn modelId="{2477077B-A445-45DD-ACDA-5C6F7389221E}" type="presParOf" srcId="{A8C6AE21-F4EF-42D3-9883-A3D0D9A1353B}" destId="{390AE171-925F-4BD6-BAB4-095E760A7A45}" srcOrd="2" destOrd="0" presId="urn:microsoft.com/office/officeart/2018/2/layout/IconVerticalSolidList"/>
    <dgm:cxn modelId="{2D31DCEC-7F5E-4D4E-BFE5-349FEBC14BB9}" type="presParOf" srcId="{A8C6AE21-F4EF-42D3-9883-A3D0D9A1353B}" destId="{909C1CC4-AD6F-4C0D-80CF-A131EB5A9F70}" srcOrd="3" destOrd="0" presId="urn:microsoft.com/office/officeart/2018/2/layout/IconVerticalSolidList"/>
    <dgm:cxn modelId="{D9FD8937-541C-447D-8721-10974A49FAA5}" type="presParOf" srcId="{F981C482-35B1-49FB-8D69-7644BAA9A319}" destId="{433ACDF0-D1E3-4A49-8197-EC199FF2A3BB}" srcOrd="7" destOrd="0" presId="urn:microsoft.com/office/officeart/2018/2/layout/IconVerticalSolidList"/>
    <dgm:cxn modelId="{40E804BC-7707-4D2A-8414-38A8CD8230B2}" type="presParOf" srcId="{F981C482-35B1-49FB-8D69-7644BAA9A319}" destId="{7B43F702-1B8A-403E-B836-973061992351}" srcOrd="8" destOrd="0" presId="urn:microsoft.com/office/officeart/2018/2/layout/IconVerticalSolidList"/>
    <dgm:cxn modelId="{0373112C-FBAA-4B46-9E53-0FAB4390E283}" type="presParOf" srcId="{7B43F702-1B8A-403E-B836-973061992351}" destId="{4B97B35C-E5F1-4DF5-A62A-3CBA43DCDC33}" srcOrd="0" destOrd="0" presId="urn:microsoft.com/office/officeart/2018/2/layout/IconVerticalSolidList"/>
    <dgm:cxn modelId="{B7DE235B-C872-4E88-AACC-FC189E2D86D8}" type="presParOf" srcId="{7B43F702-1B8A-403E-B836-973061992351}" destId="{FA93B47A-D53C-4697-A3F2-F30ED14A209A}" srcOrd="1" destOrd="0" presId="urn:microsoft.com/office/officeart/2018/2/layout/IconVerticalSolidList"/>
    <dgm:cxn modelId="{470F77B3-7A5B-4743-AF27-14D634592345}" type="presParOf" srcId="{7B43F702-1B8A-403E-B836-973061992351}" destId="{EEA36968-06F9-43D6-8E29-A8B785DEBA2F}" srcOrd="2" destOrd="0" presId="urn:microsoft.com/office/officeart/2018/2/layout/IconVerticalSolidList"/>
    <dgm:cxn modelId="{5DF8D518-D870-4D95-94FB-4DF761026E5E}" type="presParOf" srcId="{7B43F702-1B8A-403E-B836-973061992351}" destId="{A0A870DF-9FC8-494E-8050-0D7264C77A37}" srcOrd="3" destOrd="0" presId="urn:microsoft.com/office/officeart/2018/2/layout/IconVerticalSolidList"/>
    <dgm:cxn modelId="{2B76DEE8-B85F-4E90-868E-7E0DD07ED0F6}" type="presParOf" srcId="{F981C482-35B1-49FB-8D69-7644BAA9A319}" destId="{9F5EC39D-F713-4878-ADEB-F8ACDE7292A3}" srcOrd="9" destOrd="0" presId="urn:microsoft.com/office/officeart/2018/2/layout/IconVerticalSolidList"/>
    <dgm:cxn modelId="{F41BFD06-B08F-4A0C-BBF5-29CD28A414D2}" type="presParOf" srcId="{F981C482-35B1-49FB-8D69-7644BAA9A319}" destId="{3E13C571-D35D-4420-BC88-77B375923DFD}" srcOrd="10" destOrd="0" presId="urn:microsoft.com/office/officeart/2018/2/layout/IconVerticalSolidList"/>
    <dgm:cxn modelId="{B05DA5B7-78C2-49BB-9C92-F1C9F16BF4F5}" type="presParOf" srcId="{3E13C571-D35D-4420-BC88-77B375923DFD}" destId="{44A70FB5-9443-4038-9600-6F921F05AC26}" srcOrd="0" destOrd="0" presId="urn:microsoft.com/office/officeart/2018/2/layout/IconVerticalSolidList"/>
    <dgm:cxn modelId="{8AA59CE0-D124-45CD-AD79-C9CB55D5059E}" type="presParOf" srcId="{3E13C571-D35D-4420-BC88-77B375923DFD}" destId="{2C67C07D-35E0-42E9-A457-BD7EA76EFB1C}" srcOrd="1" destOrd="0" presId="urn:microsoft.com/office/officeart/2018/2/layout/IconVerticalSolidList"/>
    <dgm:cxn modelId="{47E37E27-2317-4F33-B370-22194748A3C4}" type="presParOf" srcId="{3E13C571-D35D-4420-BC88-77B375923DFD}" destId="{B0056D74-FB37-4AE5-B096-D38FC40782EF}" srcOrd="2" destOrd="0" presId="urn:microsoft.com/office/officeart/2018/2/layout/IconVerticalSolidList"/>
    <dgm:cxn modelId="{83FD83E1-C1E0-4A62-8363-0F89141846BA}" type="presParOf" srcId="{3E13C571-D35D-4420-BC88-77B375923DFD}" destId="{26B1124B-48CE-4430-B9BD-549C41D6BA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59DA4-798B-4D8E-B543-E5DBFBF3835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3A38A4-1309-44E4-B694-8034EEB3E457}">
      <dgm:prSet phldrT="[Текст]"/>
      <dgm:spPr/>
      <dgm:t>
        <a:bodyPr/>
        <a:lstStyle/>
        <a:p>
          <a:r>
            <a:rPr lang="ru-RU" b="1"/>
            <a:t>Уровни сложности заданий</a:t>
          </a:r>
        </a:p>
      </dgm:t>
    </dgm:pt>
    <dgm:pt modelId="{6EA9669A-FDA8-4B72-9D07-B8B714539712}" type="parTrans" cxnId="{383EFABE-42AF-45D7-90B9-1BB03D72B8D8}">
      <dgm:prSet/>
      <dgm:spPr/>
      <dgm:t>
        <a:bodyPr/>
        <a:lstStyle/>
        <a:p>
          <a:endParaRPr lang="ru-RU"/>
        </a:p>
      </dgm:t>
    </dgm:pt>
    <dgm:pt modelId="{D15E1312-2DEA-4AD0-A367-1527A14CD995}" type="sibTrans" cxnId="{383EFABE-42AF-45D7-90B9-1BB03D72B8D8}">
      <dgm:prSet/>
      <dgm:spPr/>
      <dgm:t>
        <a:bodyPr/>
        <a:lstStyle/>
        <a:p>
          <a:endParaRPr lang="ru-RU"/>
        </a:p>
      </dgm:t>
    </dgm:pt>
    <dgm:pt modelId="{14779744-0129-476A-AAAF-F97F5B0B9443}">
      <dgm:prSet phldrT="[Текст]"/>
      <dgm:spPr/>
      <dgm:t>
        <a:bodyPr/>
        <a:lstStyle/>
        <a:p>
          <a:r>
            <a:rPr lang="ru-RU" b="1"/>
            <a:t>Базовый</a:t>
          </a:r>
        </a:p>
      </dgm:t>
    </dgm:pt>
    <dgm:pt modelId="{DD90DEA1-57E4-4ED1-BA32-AD080B6F06DD}" type="parTrans" cxnId="{71E2B55F-314F-4F52-A3DE-6273248CDA14}">
      <dgm:prSet/>
      <dgm:spPr/>
      <dgm:t>
        <a:bodyPr/>
        <a:lstStyle/>
        <a:p>
          <a:endParaRPr lang="ru-RU"/>
        </a:p>
      </dgm:t>
    </dgm:pt>
    <dgm:pt modelId="{67F9DEBC-E6C0-4FDE-BC81-0E9BC1AD0ED7}" type="sibTrans" cxnId="{71E2B55F-314F-4F52-A3DE-6273248CDA14}">
      <dgm:prSet/>
      <dgm:spPr/>
      <dgm:t>
        <a:bodyPr/>
        <a:lstStyle/>
        <a:p>
          <a:endParaRPr lang="ru-RU"/>
        </a:p>
      </dgm:t>
    </dgm:pt>
    <dgm:pt modelId="{F31EE5A3-0B62-4471-8E54-E637F7ED92D4}">
      <dgm:prSet phldrT="[Текст]"/>
      <dgm:spPr/>
      <dgm:t>
        <a:bodyPr/>
        <a:lstStyle/>
        <a:p>
          <a:r>
            <a:rPr lang="ru-RU"/>
            <a:t>Задания с кратким ответом </a:t>
          </a:r>
        </a:p>
      </dgm:t>
    </dgm:pt>
    <dgm:pt modelId="{3A55C0D3-16B6-4331-AE90-0DFC4C9A41B6}" type="parTrans" cxnId="{AD25DE1E-B047-42C7-8D92-2542284755CF}">
      <dgm:prSet/>
      <dgm:spPr/>
      <dgm:t>
        <a:bodyPr/>
        <a:lstStyle/>
        <a:p>
          <a:endParaRPr lang="ru-RU"/>
        </a:p>
      </dgm:t>
    </dgm:pt>
    <dgm:pt modelId="{61BF1DCA-EE96-4884-96A2-42B049A8ECFD}" type="sibTrans" cxnId="{AD25DE1E-B047-42C7-8D92-2542284755CF}">
      <dgm:prSet/>
      <dgm:spPr/>
      <dgm:t>
        <a:bodyPr/>
        <a:lstStyle/>
        <a:p>
          <a:endParaRPr lang="ru-RU"/>
        </a:p>
      </dgm:t>
    </dgm:pt>
    <dgm:pt modelId="{2940DAD7-18F9-4A41-B1B5-5B4228BCB8F6}">
      <dgm:prSet phldrT="[Текст]"/>
      <dgm:spPr/>
      <dgm:t>
        <a:bodyPr/>
        <a:lstStyle/>
        <a:p>
          <a:r>
            <a:rPr lang="ru-RU" b="1"/>
            <a:t>Повышенный</a:t>
          </a:r>
        </a:p>
        <a:p>
          <a:r>
            <a:rPr lang="ru-RU" b="1"/>
            <a:t>Высокий</a:t>
          </a:r>
        </a:p>
      </dgm:t>
    </dgm:pt>
    <dgm:pt modelId="{B726F088-28E3-4B2A-A3BE-FD2769F28A0B}" type="parTrans" cxnId="{013C0E79-C722-4D5C-99A9-05524E034CA4}">
      <dgm:prSet/>
      <dgm:spPr/>
      <dgm:t>
        <a:bodyPr/>
        <a:lstStyle/>
        <a:p>
          <a:endParaRPr lang="ru-RU"/>
        </a:p>
      </dgm:t>
    </dgm:pt>
    <dgm:pt modelId="{8A9105BD-8534-4934-A770-8DB0DF44117C}" type="sibTrans" cxnId="{013C0E79-C722-4D5C-99A9-05524E034CA4}">
      <dgm:prSet/>
      <dgm:spPr/>
      <dgm:t>
        <a:bodyPr/>
        <a:lstStyle/>
        <a:p>
          <a:endParaRPr lang="ru-RU"/>
        </a:p>
      </dgm:t>
    </dgm:pt>
    <dgm:pt modelId="{966BC9BF-064C-4FDB-AC97-D70FC8EE59D4}">
      <dgm:prSet phldrT="[Текст]"/>
      <dgm:spPr/>
      <dgm:t>
        <a:bodyPr/>
        <a:lstStyle/>
        <a:p>
          <a:r>
            <a:rPr lang="ru-RU"/>
            <a:t>Задания с кратким и развернутым ответом</a:t>
          </a:r>
        </a:p>
      </dgm:t>
    </dgm:pt>
    <dgm:pt modelId="{B8487D6C-0391-4E53-92F1-95E936216432}" type="parTrans" cxnId="{549C89CD-D796-41F0-9C98-DCC85351503F}">
      <dgm:prSet/>
      <dgm:spPr/>
      <dgm:t>
        <a:bodyPr/>
        <a:lstStyle/>
        <a:p>
          <a:endParaRPr lang="ru-RU"/>
        </a:p>
      </dgm:t>
    </dgm:pt>
    <dgm:pt modelId="{277FC11E-CE83-477C-A652-40FE1F0D91C3}" type="sibTrans" cxnId="{549C89CD-D796-41F0-9C98-DCC85351503F}">
      <dgm:prSet/>
      <dgm:spPr/>
      <dgm:t>
        <a:bodyPr/>
        <a:lstStyle/>
        <a:p>
          <a:endParaRPr lang="ru-RU"/>
        </a:p>
      </dgm:t>
    </dgm:pt>
    <dgm:pt modelId="{25005CBD-91CB-4BF7-B10D-9A503A45221F}" type="pres">
      <dgm:prSet presAssocID="{7CB59DA4-798B-4D8E-B543-E5DBFBF383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F9525D-CEFD-42B4-A220-399AEAE51B20}" type="pres">
      <dgm:prSet presAssocID="{373A38A4-1309-44E4-B694-8034EEB3E457}" presName="hierRoot1" presStyleCnt="0"/>
      <dgm:spPr/>
    </dgm:pt>
    <dgm:pt modelId="{811ECBD6-09C8-429C-987C-1803218E18BA}" type="pres">
      <dgm:prSet presAssocID="{373A38A4-1309-44E4-B694-8034EEB3E457}" presName="composite" presStyleCnt="0"/>
      <dgm:spPr/>
    </dgm:pt>
    <dgm:pt modelId="{27D104D6-2BD7-492D-B468-DF1D2D0C90BB}" type="pres">
      <dgm:prSet presAssocID="{373A38A4-1309-44E4-B694-8034EEB3E457}" presName="background" presStyleLbl="node0" presStyleIdx="0" presStyleCnt="1"/>
      <dgm:spPr/>
    </dgm:pt>
    <dgm:pt modelId="{2E7925DD-ED5E-480B-8693-AEAC3D28C642}" type="pres">
      <dgm:prSet presAssocID="{373A38A4-1309-44E4-B694-8034EEB3E4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48876F-1A7B-4E7D-AA41-911D6B756DBF}" type="pres">
      <dgm:prSet presAssocID="{373A38A4-1309-44E4-B694-8034EEB3E457}" presName="hierChild2" presStyleCnt="0"/>
      <dgm:spPr/>
    </dgm:pt>
    <dgm:pt modelId="{10723D43-EF9F-4C74-879A-041935F946CE}" type="pres">
      <dgm:prSet presAssocID="{DD90DEA1-57E4-4ED1-BA32-AD080B6F06D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D8498AF-BA07-473A-A36E-BCFE425B5D69}" type="pres">
      <dgm:prSet presAssocID="{14779744-0129-476A-AAAF-F97F5B0B9443}" presName="hierRoot2" presStyleCnt="0"/>
      <dgm:spPr/>
    </dgm:pt>
    <dgm:pt modelId="{8B165712-6FEB-4D00-BB43-15CCD80C9F55}" type="pres">
      <dgm:prSet presAssocID="{14779744-0129-476A-AAAF-F97F5B0B9443}" presName="composite2" presStyleCnt="0"/>
      <dgm:spPr/>
    </dgm:pt>
    <dgm:pt modelId="{149838C5-43F7-464E-8681-080C0CB6D11A}" type="pres">
      <dgm:prSet presAssocID="{14779744-0129-476A-AAAF-F97F5B0B9443}" presName="background2" presStyleLbl="node2" presStyleIdx="0" presStyleCnt="2"/>
      <dgm:spPr/>
    </dgm:pt>
    <dgm:pt modelId="{207CDB8E-9FC8-48FF-9475-B301EADEA451}" type="pres">
      <dgm:prSet presAssocID="{14779744-0129-476A-AAAF-F97F5B0B944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2EB70-FD95-43F7-AE27-A14517C215BA}" type="pres">
      <dgm:prSet presAssocID="{14779744-0129-476A-AAAF-F97F5B0B9443}" presName="hierChild3" presStyleCnt="0"/>
      <dgm:spPr/>
    </dgm:pt>
    <dgm:pt modelId="{40996AAE-5A6B-4CC5-9EEA-DD4A501CB34F}" type="pres">
      <dgm:prSet presAssocID="{3A55C0D3-16B6-4331-AE90-0DFC4C9A41B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9210A2D-E2BE-4F31-B766-FBE8159A1427}" type="pres">
      <dgm:prSet presAssocID="{F31EE5A3-0B62-4471-8E54-E637F7ED92D4}" presName="hierRoot3" presStyleCnt="0"/>
      <dgm:spPr/>
    </dgm:pt>
    <dgm:pt modelId="{64E5649F-9421-4B70-BA3B-01A91C704455}" type="pres">
      <dgm:prSet presAssocID="{F31EE5A3-0B62-4471-8E54-E637F7ED92D4}" presName="composite3" presStyleCnt="0"/>
      <dgm:spPr/>
    </dgm:pt>
    <dgm:pt modelId="{F674CFAC-2A00-4B80-84E0-DDC28383CD6E}" type="pres">
      <dgm:prSet presAssocID="{F31EE5A3-0B62-4471-8E54-E637F7ED92D4}" presName="background3" presStyleLbl="node3" presStyleIdx="0" presStyleCnt="2"/>
      <dgm:spPr/>
    </dgm:pt>
    <dgm:pt modelId="{5F02B060-5495-4131-B11D-378CF97D5361}" type="pres">
      <dgm:prSet presAssocID="{F31EE5A3-0B62-4471-8E54-E637F7ED92D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68F7D-FBB7-4F70-BC97-D9AC059BD561}" type="pres">
      <dgm:prSet presAssocID="{F31EE5A3-0B62-4471-8E54-E637F7ED92D4}" presName="hierChild4" presStyleCnt="0"/>
      <dgm:spPr/>
    </dgm:pt>
    <dgm:pt modelId="{51B34C9A-CCDC-42B5-93CE-4CA85376736C}" type="pres">
      <dgm:prSet presAssocID="{B726F088-28E3-4B2A-A3BE-FD2769F28A0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188E8EE-B8D2-4F23-B894-E7B40F1C632C}" type="pres">
      <dgm:prSet presAssocID="{2940DAD7-18F9-4A41-B1B5-5B4228BCB8F6}" presName="hierRoot2" presStyleCnt="0"/>
      <dgm:spPr/>
    </dgm:pt>
    <dgm:pt modelId="{E5708DA1-D28E-4C5C-B296-C9CF2FA45F82}" type="pres">
      <dgm:prSet presAssocID="{2940DAD7-18F9-4A41-B1B5-5B4228BCB8F6}" presName="composite2" presStyleCnt="0"/>
      <dgm:spPr/>
    </dgm:pt>
    <dgm:pt modelId="{794C2EF2-EB1F-4AF7-8D44-D655E62FEA7C}" type="pres">
      <dgm:prSet presAssocID="{2940DAD7-18F9-4A41-B1B5-5B4228BCB8F6}" presName="background2" presStyleLbl="node2" presStyleIdx="1" presStyleCnt="2"/>
      <dgm:spPr/>
    </dgm:pt>
    <dgm:pt modelId="{30549A20-33C5-4370-9743-A83DD04B55C6}" type="pres">
      <dgm:prSet presAssocID="{2940DAD7-18F9-4A41-B1B5-5B4228BCB8F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78A014-CC05-41C2-8FA8-1C752BB3902D}" type="pres">
      <dgm:prSet presAssocID="{2940DAD7-18F9-4A41-B1B5-5B4228BCB8F6}" presName="hierChild3" presStyleCnt="0"/>
      <dgm:spPr/>
    </dgm:pt>
    <dgm:pt modelId="{0641490B-9A8B-4B80-AA8F-ABFAF239BC61}" type="pres">
      <dgm:prSet presAssocID="{B8487D6C-0391-4E53-92F1-95E93621643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0DF6768-BC63-4EC4-969A-34B7EE6F72E6}" type="pres">
      <dgm:prSet presAssocID="{966BC9BF-064C-4FDB-AC97-D70FC8EE59D4}" presName="hierRoot3" presStyleCnt="0"/>
      <dgm:spPr/>
    </dgm:pt>
    <dgm:pt modelId="{39F51C4B-4A07-4852-A566-688C56BEAE7E}" type="pres">
      <dgm:prSet presAssocID="{966BC9BF-064C-4FDB-AC97-D70FC8EE59D4}" presName="composite3" presStyleCnt="0"/>
      <dgm:spPr/>
    </dgm:pt>
    <dgm:pt modelId="{985884F0-A5D6-4A8C-8599-31079C6754F2}" type="pres">
      <dgm:prSet presAssocID="{966BC9BF-064C-4FDB-AC97-D70FC8EE59D4}" presName="background3" presStyleLbl="node3" presStyleIdx="1" presStyleCnt="2"/>
      <dgm:spPr/>
    </dgm:pt>
    <dgm:pt modelId="{BA249BBF-749A-4487-9F08-D844110A7DB1}" type="pres">
      <dgm:prSet presAssocID="{966BC9BF-064C-4FDB-AC97-D70FC8EE59D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E2B5E-663E-4983-91D1-730769EF17D7}" type="pres">
      <dgm:prSet presAssocID="{966BC9BF-064C-4FDB-AC97-D70FC8EE59D4}" presName="hierChild4" presStyleCnt="0"/>
      <dgm:spPr/>
    </dgm:pt>
  </dgm:ptLst>
  <dgm:cxnLst>
    <dgm:cxn modelId="{7E94E09D-1487-4297-A3F1-08757CBBE5F3}" type="presOf" srcId="{B726F088-28E3-4B2A-A3BE-FD2769F28A0B}" destId="{51B34C9A-CCDC-42B5-93CE-4CA85376736C}" srcOrd="0" destOrd="0" presId="urn:microsoft.com/office/officeart/2005/8/layout/hierarchy1"/>
    <dgm:cxn modelId="{549C89CD-D796-41F0-9C98-DCC85351503F}" srcId="{2940DAD7-18F9-4A41-B1B5-5B4228BCB8F6}" destId="{966BC9BF-064C-4FDB-AC97-D70FC8EE59D4}" srcOrd="0" destOrd="0" parTransId="{B8487D6C-0391-4E53-92F1-95E936216432}" sibTransId="{277FC11E-CE83-477C-A652-40FE1F0D91C3}"/>
    <dgm:cxn modelId="{BE6E5F82-35BE-4426-A87C-D0E4E9BCA982}" type="presOf" srcId="{966BC9BF-064C-4FDB-AC97-D70FC8EE59D4}" destId="{BA249BBF-749A-4487-9F08-D844110A7DB1}" srcOrd="0" destOrd="0" presId="urn:microsoft.com/office/officeart/2005/8/layout/hierarchy1"/>
    <dgm:cxn modelId="{F6359E62-7FB1-4800-B56E-B9DFF77AD56E}" type="presOf" srcId="{3A55C0D3-16B6-4331-AE90-0DFC4C9A41B6}" destId="{40996AAE-5A6B-4CC5-9EEA-DD4A501CB34F}" srcOrd="0" destOrd="0" presId="urn:microsoft.com/office/officeart/2005/8/layout/hierarchy1"/>
    <dgm:cxn modelId="{D6633792-C887-4923-A02E-87C1A97DF77A}" type="presOf" srcId="{14779744-0129-476A-AAAF-F97F5B0B9443}" destId="{207CDB8E-9FC8-48FF-9475-B301EADEA451}" srcOrd="0" destOrd="0" presId="urn:microsoft.com/office/officeart/2005/8/layout/hierarchy1"/>
    <dgm:cxn modelId="{383EFABE-42AF-45D7-90B9-1BB03D72B8D8}" srcId="{7CB59DA4-798B-4D8E-B543-E5DBFBF38356}" destId="{373A38A4-1309-44E4-B694-8034EEB3E457}" srcOrd="0" destOrd="0" parTransId="{6EA9669A-FDA8-4B72-9D07-B8B714539712}" sibTransId="{D15E1312-2DEA-4AD0-A367-1527A14CD995}"/>
    <dgm:cxn modelId="{013C0E79-C722-4D5C-99A9-05524E034CA4}" srcId="{373A38A4-1309-44E4-B694-8034EEB3E457}" destId="{2940DAD7-18F9-4A41-B1B5-5B4228BCB8F6}" srcOrd="1" destOrd="0" parTransId="{B726F088-28E3-4B2A-A3BE-FD2769F28A0B}" sibTransId="{8A9105BD-8534-4934-A770-8DB0DF44117C}"/>
    <dgm:cxn modelId="{937C54AA-2B08-429A-A40D-C7C757EA7483}" type="presOf" srcId="{7CB59DA4-798B-4D8E-B543-E5DBFBF38356}" destId="{25005CBD-91CB-4BF7-B10D-9A503A45221F}" srcOrd="0" destOrd="0" presId="urn:microsoft.com/office/officeart/2005/8/layout/hierarchy1"/>
    <dgm:cxn modelId="{51FE6382-26BC-41D7-A0CA-A1BBC5EAF10F}" type="presOf" srcId="{373A38A4-1309-44E4-B694-8034EEB3E457}" destId="{2E7925DD-ED5E-480B-8693-AEAC3D28C642}" srcOrd="0" destOrd="0" presId="urn:microsoft.com/office/officeart/2005/8/layout/hierarchy1"/>
    <dgm:cxn modelId="{AB3380ED-85F8-48D0-AFBA-01F1A76B1B77}" type="presOf" srcId="{DD90DEA1-57E4-4ED1-BA32-AD080B6F06DD}" destId="{10723D43-EF9F-4C74-879A-041935F946CE}" srcOrd="0" destOrd="0" presId="urn:microsoft.com/office/officeart/2005/8/layout/hierarchy1"/>
    <dgm:cxn modelId="{99933F1C-9D9B-4768-8720-E10D6F8C20E3}" type="presOf" srcId="{2940DAD7-18F9-4A41-B1B5-5B4228BCB8F6}" destId="{30549A20-33C5-4370-9743-A83DD04B55C6}" srcOrd="0" destOrd="0" presId="urn:microsoft.com/office/officeart/2005/8/layout/hierarchy1"/>
    <dgm:cxn modelId="{AD25DE1E-B047-42C7-8D92-2542284755CF}" srcId="{14779744-0129-476A-AAAF-F97F5B0B9443}" destId="{F31EE5A3-0B62-4471-8E54-E637F7ED92D4}" srcOrd="0" destOrd="0" parTransId="{3A55C0D3-16B6-4331-AE90-0DFC4C9A41B6}" sibTransId="{61BF1DCA-EE96-4884-96A2-42B049A8ECFD}"/>
    <dgm:cxn modelId="{71E2B55F-314F-4F52-A3DE-6273248CDA14}" srcId="{373A38A4-1309-44E4-B694-8034EEB3E457}" destId="{14779744-0129-476A-AAAF-F97F5B0B9443}" srcOrd="0" destOrd="0" parTransId="{DD90DEA1-57E4-4ED1-BA32-AD080B6F06DD}" sibTransId="{67F9DEBC-E6C0-4FDE-BC81-0E9BC1AD0ED7}"/>
    <dgm:cxn modelId="{26F6D068-ECC7-4032-95A7-FC546948B258}" type="presOf" srcId="{F31EE5A3-0B62-4471-8E54-E637F7ED92D4}" destId="{5F02B060-5495-4131-B11D-378CF97D5361}" srcOrd="0" destOrd="0" presId="urn:microsoft.com/office/officeart/2005/8/layout/hierarchy1"/>
    <dgm:cxn modelId="{7C93BCB8-337B-47EC-8952-F6FAED40149B}" type="presOf" srcId="{B8487D6C-0391-4E53-92F1-95E936216432}" destId="{0641490B-9A8B-4B80-AA8F-ABFAF239BC61}" srcOrd="0" destOrd="0" presId="urn:microsoft.com/office/officeart/2005/8/layout/hierarchy1"/>
    <dgm:cxn modelId="{DB91339E-D253-4019-8BAF-6EACFAB21BD0}" type="presParOf" srcId="{25005CBD-91CB-4BF7-B10D-9A503A45221F}" destId="{0CF9525D-CEFD-42B4-A220-399AEAE51B20}" srcOrd="0" destOrd="0" presId="urn:microsoft.com/office/officeart/2005/8/layout/hierarchy1"/>
    <dgm:cxn modelId="{EBF82F0E-6B02-495B-89F2-453A5F29AAD3}" type="presParOf" srcId="{0CF9525D-CEFD-42B4-A220-399AEAE51B20}" destId="{811ECBD6-09C8-429C-987C-1803218E18BA}" srcOrd="0" destOrd="0" presId="urn:microsoft.com/office/officeart/2005/8/layout/hierarchy1"/>
    <dgm:cxn modelId="{D75F382A-C605-41D0-915A-96AB24704362}" type="presParOf" srcId="{811ECBD6-09C8-429C-987C-1803218E18BA}" destId="{27D104D6-2BD7-492D-B468-DF1D2D0C90BB}" srcOrd="0" destOrd="0" presId="urn:microsoft.com/office/officeart/2005/8/layout/hierarchy1"/>
    <dgm:cxn modelId="{6A914051-F9FF-43D3-9050-6A5C77D424B6}" type="presParOf" srcId="{811ECBD6-09C8-429C-987C-1803218E18BA}" destId="{2E7925DD-ED5E-480B-8693-AEAC3D28C642}" srcOrd="1" destOrd="0" presId="urn:microsoft.com/office/officeart/2005/8/layout/hierarchy1"/>
    <dgm:cxn modelId="{2E0291A3-BDB0-41A9-BDA8-60A97FB18C1E}" type="presParOf" srcId="{0CF9525D-CEFD-42B4-A220-399AEAE51B20}" destId="{3C48876F-1A7B-4E7D-AA41-911D6B756DBF}" srcOrd="1" destOrd="0" presId="urn:microsoft.com/office/officeart/2005/8/layout/hierarchy1"/>
    <dgm:cxn modelId="{9EB215E3-AD33-4CAC-AF0B-2A002DB1B19C}" type="presParOf" srcId="{3C48876F-1A7B-4E7D-AA41-911D6B756DBF}" destId="{10723D43-EF9F-4C74-879A-041935F946CE}" srcOrd="0" destOrd="0" presId="urn:microsoft.com/office/officeart/2005/8/layout/hierarchy1"/>
    <dgm:cxn modelId="{8572611E-DF39-4B15-B552-2CC52A9BFF86}" type="presParOf" srcId="{3C48876F-1A7B-4E7D-AA41-911D6B756DBF}" destId="{BD8498AF-BA07-473A-A36E-BCFE425B5D69}" srcOrd="1" destOrd="0" presId="urn:microsoft.com/office/officeart/2005/8/layout/hierarchy1"/>
    <dgm:cxn modelId="{C28386DB-CF44-4CEC-AE02-221F16D95058}" type="presParOf" srcId="{BD8498AF-BA07-473A-A36E-BCFE425B5D69}" destId="{8B165712-6FEB-4D00-BB43-15CCD80C9F55}" srcOrd="0" destOrd="0" presId="urn:microsoft.com/office/officeart/2005/8/layout/hierarchy1"/>
    <dgm:cxn modelId="{75DA8EB0-5517-4139-A5CC-018360F19137}" type="presParOf" srcId="{8B165712-6FEB-4D00-BB43-15CCD80C9F55}" destId="{149838C5-43F7-464E-8681-080C0CB6D11A}" srcOrd="0" destOrd="0" presId="urn:microsoft.com/office/officeart/2005/8/layout/hierarchy1"/>
    <dgm:cxn modelId="{E8678B81-FC9A-4932-A30C-375D23229CC7}" type="presParOf" srcId="{8B165712-6FEB-4D00-BB43-15CCD80C9F55}" destId="{207CDB8E-9FC8-48FF-9475-B301EADEA451}" srcOrd="1" destOrd="0" presId="urn:microsoft.com/office/officeart/2005/8/layout/hierarchy1"/>
    <dgm:cxn modelId="{39094E05-18B3-4C83-B9BF-C6DBECE26EF2}" type="presParOf" srcId="{BD8498AF-BA07-473A-A36E-BCFE425B5D69}" destId="{04C2EB70-FD95-43F7-AE27-A14517C215BA}" srcOrd="1" destOrd="0" presId="urn:microsoft.com/office/officeart/2005/8/layout/hierarchy1"/>
    <dgm:cxn modelId="{606A742F-F701-4B9E-B186-A316DBB1E258}" type="presParOf" srcId="{04C2EB70-FD95-43F7-AE27-A14517C215BA}" destId="{40996AAE-5A6B-4CC5-9EEA-DD4A501CB34F}" srcOrd="0" destOrd="0" presId="urn:microsoft.com/office/officeart/2005/8/layout/hierarchy1"/>
    <dgm:cxn modelId="{1AB04A0F-1A8B-486F-A7B5-33BFCD88E6BE}" type="presParOf" srcId="{04C2EB70-FD95-43F7-AE27-A14517C215BA}" destId="{D9210A2D-E2BE-4F31-B766-FBE8159A1427}" srcOrd="1" destOrd="0" presId="urn:microsoft.com/office/officeart/2005/8/layout/hierarchy1"/>
    <dgm:cxn modelId="{92628D88-9A13-4B28-8855-82912179FA7C}" type="presParOf" srcId="{D9210A2D-E2BE-4F31-B766-FBE8159A1427}" destId="{64E5649F-9421-4B70-BA3B-01A91C704455}" srcOrd="0" destOrd="0" presId="urn:microsoft.com/office/officeart/2005/8/layout/hierarchy1"/>
    <dgm:cxn modelId="{46525104-24DD-4ADD-9169-618BC52904D4}" type="presParOf" srcId="{64E5649F-9421-4B70-BA3B-01A91C704455}" destId="{F674CFAC-2A00-4B80-84E0-DDC28383CD6E}" srcOrd="0" destOrd="0" presId="urn:microsoft.com/office/officeart/2005/8/layout/hierarchy1"/>
    <dgm:cxn modelId="{A3DB44E4-2B65-4D2E-93E2-F1159104A53B}" type="presParOf" srcId="{64E5649F-9421-4B70-BA3B-01A91C704455}" destId="{5F02B060-5495-4131-B11D-378CF97D5361}" srcOrd="1" destOrd="0" presId="urn:microsoft.com/office/officeart/2005/8/layout/hierarchy1"/>
    <dgm:cxn modelId="{A9ADB57B-1FEB-43E2-A679-E6DDDD84FEFF}" type="presParOf" srcId="{D9210A2D-E2BE-4F31-B766-FBE8159A1427}" destId="{16368F7D-FBB7-4F70-BC97-D9AC059BD561}" srcOrd="1" destOrd="0" presId="urn:microsoft.com/office/officeart/2005/8/layout/hierarchy1"/>
    <dgm:cxn modelId="{B51F9654-8644-4D4E-974B-B5E391878850}" type="presParOf" srcId="{3C48876F-1A7B-4E7D-AA41-911D6B756DBF}" destId="{51B34C9A-CCDC-42B5-93CE-4CA85376736C}" srcOrd="2" destOrd="0" presId="urn:microsoft.com/office/officeart/2005/8/layout/hierarchy1"/>
    <dgm:cxn modelId="{D0A34605-65C1-4E63-9A09-CEF4ED4376DB}" type="presParOf" srcId="{3C48876F-1A7B-4E7D-AA41-911D6B756DBF}" destId="{7188E8EE-B8D2-4F23-B894-E7B40F1C632C}" srcOrd="3" destOrd="0" presId="urn:microsoft.com/office/officeart/2005/8/layout/hierarchy1"/>
    <dgm:cxn modelId="{B9A68CAE-5403-4EA8-9D44-93F402A22217}" type="presParOf" srcId="{7188E8EE-B8D2-4F23-B894-E7B40F1C632C}" destId="{E5708DA1-D28E-4C5C-B296-C9CF2FA45F82}" srcOrd="0" destOrd="0" presId="urn:microsoft.com/office/officeart/2005/8/layout/hierarchy1"/>
    <dgm:cxn modelId="{790EEBE2-E6DB-4BB7-8266-1AC05B991B56}" type="presParOf" srcId="{E5708DA1-D28E-4C5C-B296-C9CF2FA45F82}" destId="{794C2EF2-EB1F-4AF7-8D44-D655E62FEA7C}" srcOrd="0" destOrd="0" presId="urn:microsoft.com/office/officeart/2005/8/layout/hierarchy1"/>
    <dgm:cxn modelId="{DE3DA7AF-5686-463A-8B40-80DFF5E3A75A}" type="presParOf" srcId="{E5708DA1-D28E-4C5C-B296-C9CF2FA45F82}" destId="{30549A20-33C5-4370-9743-A83DD04B55C6}" srcOrd="1" destOrd="0" presId="urn:microsoft.com/office/officeart/2005/8/layout/hierarchy1"/>
    <dgm:cxn modelId="{30618F17-4CF7-4DBD-A64E-2F31CCB7429A}" type="presParOf" srcId="{7188E8EE-B8D2-4F23-B894-E7B40F1C632C}" destId="{A178A014-CC05-41C2-8FA8-1C752BB3902D}" srcOrd="1" destOrd="0" presId="urn:microsoft.com/office/officeart/2005/8/layout/hierarchy1"/>
    <dgm:cxn modelId="{7BE4B133-320B-496D-8907-AA7E7033326D}" type="presParOf" srcId="{A178A014-CC05-41C2-8FA8-1C752BB3902D}" destId="{0641490B-9A8B-4B80-AA8F-ABFAF239BC61}" srcOrd="0" destOrd="0" presId="urn:microsoft.com/office/officeart/2005/8/layout/hierarchy1"/>
    <dgm:cxn modelId="{06C356A6-59F2-464F-AD92-58E2A458EF9F}" type="presParOf" srcId="{A178A014-CC05-41C2-8FA8-1C752BB3902D}" destId="{40DF6768-BC63-4EC4-969A-34B7EE6F72E6}" srcOrd="1" destOrd="0" presId="urn:microsoft.com/office/officeart/2005/8/layout/hierarchy1"/>
    <dgm:cxn modelId="{432B9330-930A-478D-B75A-3C4189B08342}" type="presParOf" srcId="{40DF6768-BC63-4EC4-969A-34B7EE6F72E6}" destId="{39F51C4B-4A07-4852-A566-688C56BEAE7E}" srcOrd="0" destOrd="0" presId="urn:microsoft.com/office/officeart/2005/8/layout/hierarchy1"/>
    <dgm:cxn modelId="{6CC3FDBC-B31E-4062-8297-47D847C0EEA3}" type="presParOf" srcId="{39F51C4B-4A07-4852-A566-688C56BEAE7E}" destId="{985884F0-A5D6-4A8C-8599-31079C6754F2}" srcOrd="0" destOrd="0" presId="urn:microsoft.com/office/officeart/2005/8/layout/hierarchy1"/>
    <dgm:cxn modelId="{44642CC8-1E10-432E-864A-7CE5D6309BDF}" type="presParOf" srcId="{39F51C4B-4A07-4852-A566-688C56BEAE7E}" destId="{BA249BBF-749A-4487-9F08-D844110A7DB1}" srcOrd="1" destOrd="0" presId="urn:microsoft.com/office/officeart/2005/8/layout/hierarchy1"/>
    <dgm:cxn modelId="{6B30F474-9B4D-4A66-814A-9985D5A9E1FE}" type="presParOf" srcId="{40DF6768-BC63-4EC4-969A-34B7EE6F72E6}" destId="{BACE2B5E-663E-4983-91D1-730769EF17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C1A1D-80EF-40E2-A7FB-A94155F71A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6FA7E-F764-4270-B9A4-23DEDF9A6128}">
      <dgm:prSet custT="1"/>
      <dgm:spPr/>
      <dgm:t>
        <a:bodyPr/>
        <a:lstStyle/>
        <a:p>
          <a:r>
            <a:rPr lang="ru-RU" sz="1800" dirty="0"/>
            <a:t>Оценочные процедуры, проводимые на федеральном уровне, позволяют оценить соответствие уровня подготовки обучающихся требованиям ФГОС. В первую очередь для этих целей могут быть использованы ВПР.</a:t>
          </a:r>
          <a:endParaRPr lang="en-US" sz="1800" dirty="0"/>
        </a:p>
      </dgm:t>
    </dgm:pt>
    <dgm:pt modelId="{CDFAC0F8-EE6E-4432-80C4-316F6B0D0269}" type="parTrans" cxnId="{CF02B2E4-8317-48BE-8DA1-AA0D25693E49}">
      <dgm:prSet/>
      <dgm:spPr/>
      <dgm:t>
        <a:bodyPr/>
        <a:lstStyle/>
        <a:p>
          <a:endParaRPr lang="en-US"/>
        </a:p>
      </dgm:t>
    </dgm:pt>
    <dgm:pt modelId="{0E5C6A02-B421-4726-904F-3485CF426956}" type="sibTrans" cxnId="{CF02B2E4-8317-48BE-8DA1-AA0D25693E49}">
      <dgm:prSet/>
      <dgm:spPr/>
      <dgm:t>
        <a:bodyPr/>
        <a:lstStyle/>
        <a:p>
          <a:endParaRPr lang="en-US"/>
        </a:p>
      </dgm:t>
    </dgm:pt>
    <dgm:pt modelId="{967E42CE-4F7B-4F20-AC41-75E414B1C4D9}">
      <dgm:prSet custT="1"/>
      <dgm:spPr/>
      <dgm:t>
        <a:bodyPr/>
        <a:lstStyle/>
        <a:p>
          <a:r>
            <a:rPr lang="ru-RU" sz="1800" b="1" dirty="0"/>
            <a:t>Цель/задача</a:t>
          </a:r>
          <a:r>
            <a:rPr lang="ru-RU" sz="1800" dirty="0"/>
            <a:t>: получение актуальной, достоверной и объективной информации о качестве подготовки обучающихся по ОП для выявления причин снижения образовательных результатов и выработки эффективных механизмов по их улучшению.</a:t>
          </a:r>
          <a:endParaRPr lang="en-US" sz="1800" dirty="0"/>
        </a:p>
      </dgm:t>
    </dgm:pt>
    <dgm:pt modelId="{CE195910-1E6A-4F6E-8823-070263116D65}" type="parTrans" cxnId="{04BBF41B-D2A5-49DB-B6D7-2C0E4677C6CC}">
      <dgm:prSet/>
      <dgm:spPr/>
      <dgm:t>
        <a:bodyPr/>
        <a:lstStyle/>
        <a:p>
          <a:endParaRPr lang="en-US"/>
        </a:p>
      </dgm:t>
    </dgm:pt>
    <dgm:pt modelId="{B7B7ED9C-71A3-4AA4-8070-BBEEC58EE671}" type="sibTrans" cxnId="{04BBF41B-D2A5-49DB-B6D7-2C0E4677C6CC}">
      <dgm:prSet/>
      <dgm:spPr/>
      <dgm:t>
        <a:bodyPr/>
        <a:lstStyle/>
        <a:p>
          <a:endParaRPr lang="en-US"/>
        </a:p>
      </dgm:t>
    </dgm:pt>
    <dgm:pt modelId="{1E9106FF-46B5-4475-B07A-825363D90EB9}">
      <dgm:prSet custT="1"/>
      <dgm:spPr/>
      <dgm:t>
        <a:bodyPr/>
        <a:lstStyle/>
        <a:p>
          <a:endParaRPr lang="ru-RU" sz="1800" b="1" dirty="0"/>
        </a:p>
        <a:p>
          <a:r>
            <a:rPr lang="ru-RU" sz="1800" b="1" dirty="0"/>
            <a:t>Примеры показателей по выявлению уровня подготовки обучающихся (базовый уровень):</a:t>
          </a:r>
          <a:endParaRPr lang="en-US" sz="1800" b="1" dirty="0"/>
        </a:p>
      </dgm:t>
    </dgm:pt>
    <dgm:pt modelId="{DDDEC831-F015-48C5-9ECD-8BC44C2F3EC4}" type="parTrans" cxnId="{862DD587-5158-49F1-9470-F1038FB65E2F}">
      <dgm:prSet/>
      <dgm:spPr/>
      <dgm:t>
        <a:bodyPr/>
        <a:lstStyle/>
        <a:p>
          <a:endParaRPr lang="en-US"/>
        </a:p>
      </dgm:t>
    </dgm:pt>
    <dgm:pt modelId="{FD9DE2EC-2FBE-48C9-9582-769C847835E9}" type="sibTrans" cxnId="{862DD587-5158-49F1-9470-F1038FB65E2F}">
      <dgm:prSet/>
      <dgm:spPr/>
      <dgm:t>
        <a:bodyPr/>
        <a:lstStyle/>
        <a:p>
          <a:endParaRPr lang="en-US"/>
        </a:p>
      </dgm:t>
    </dgm:pt>
    <dgm:pt modelId="{124CAAB3-20F6-48B6-B481-1CD4F8421D1D}">
      <dgm:prSet/>
      <dgm:spPr/>
      <dgm:t>
        <a:bodyPr/>
        <a:lstStyle/>
        <a:p>
          <a:r>
            <a:rPr lang="ru-RU"/>
            <a:t>– проценты выполнения группой обучающихся заданий ВПР базового уровня по конкретному учебному предмету и группе, направленных на оценку сформированности предметных результатов; </a:t>
          </a:r>
          <a:endParaRPr lang="en-US"/>
        </a:p>
      </dgm:t>
    </dgm:pt>
    <dgm:pt modelId="{44625B43-D9A7-4BC3-8A40-775F8B42E9E1}" type="parTrans" cxnId="{3E07D171-D97A-40D8-8BF9-49FA6D953D36}">
      <dgm:prSet/>
      <dgm:spPr/>
      <dgm:t>
        <a:bodyPr/>
        <a:lstStyle/>
        <a:p>
          <a:endParaRPr lang="en-US"/>
        </a:p>
      </dgm:t>
    </dgm:pt>
    <dgm:pt modelId="{BAF8A2CD-FDE7-4474-8D26-A1129328FD77}" type="sibTrans" cxnId="{3E07D171-D97A-40D8-8BF9-49FA6D953D36}">
      <dgm:prSet/>
      <dgm:spPr/>
      <dgm:t>
        <a:bodyPr/>
        <a:lstStyle/>
        <a:p>
          <a:endParaRPr lang="en-US"/>
        </a:p>
      </dgm:t>
    </dgm:pt>
    <dgm:pt modelId="{9CE2892A-DA62-4044-B64C-39FA0A4EE46A}">
      <dgm:prSet/>
      <dgm:spPr/>
      <dgm:t>
        <a:bodyPr/>
        <a:lstStyle/>
        <a:p>
          <a:r>
            <a:rPr lang="ru-RU"/>
            <a:t>– доля обучающихся, выполнивших не менее установленного (выбор региона) процента заданий ВПР базового уровня по конкретному предмету и группе. </a:t>
          </a:r>
          <a:endParaRPr lang="en-US"/>
        </a:p>
      </dgm:t>
    </dgm:pt>
    <dgm:pt modelId="{75F3FE67-FF5B-4108-BE18-352B0FF96CC2}" type="parTrans" cxnId="{9E96E68A-3EB0-4C38-8C2F-A2B8655F43F7}">
      <dgm:prSet/>
      <dgm:spPr/>
      <dgm:t>
        <a:bodyPr/>
        <a:lstStyle/>
        <a:p>
          <a:endParaRPr lang="en-US"/>
        </a:p>
      </dgm:t>
    </dgm:pt>
    <dgm:pt modelId="{4EE7B019-2835-4054-9C98-388DE8F9E264}" type="sibTrans" cxnId="{9E96E68A-3EB0-4C38-8C2F-A2B8655F43F7}">
      <dgm:prSet/>
      <dgm:spPr/>
      <dgm:t>
        <a:bodyPr/>
        <a:lstStyle/>
        <a:p>
          <a:endParaRPr lang="en-US"/>
        </a:p>
      </dgm:t>
    </dgm:pt>
    <dgm:pt modelId="{2284CEF9-7277-4880-B164-313A494A2AEA}">
      <dgm:prSet/>
      <dgm:spPr/>
      <dgm:t>
        <a:bodyPr/>
        <a:lstStyle/>
        <a:p>
          <a:r>
            <a:rPr lang="ru-RU" b="1" dirty="0"/>
            <a:t>Примеры показателей по выявлению уровня подготовки обучающихся (уровень выше базового):</a:t>
          </a:r>
          <a:endParaRPr lang="en-US" b="1" dirty="0"/>
        </a:p>
      </dgm:t>
    </dgm:pt>
    <dgm:pt modelId="{EF971B94-C629-4461-AE99-F8D70C5A4F80}" type="parTrans" cxnId="{40EF6A37-6B81-4B2F-BF3F-233B33ADF206}">
      <dgm:prSet/>
      <dgm:spPr/>
      <dgm:t>
        <a:bodyPr/>
        <a:lstStyle/>
        <a:p>
          <a:endParaRPr lang="en-US"/>
        </a:p>
      </dgm:t>
    </dgm:pt>
    <dgm:pt modelId="{D62CC4F2-ED79-4FAF-8CB6-82678C6011D7}" type="sibTrans" cxnId="{40EF6A37-6B81-4B2F-BF3F-233B33ADF206}">
      <dgm:prSet/>
      <dgm:spPr/>
      <dgm:t>
        <a:bodyPr/>
        <a:lstStyle/>
        <a:p>
          <a:endParaRPr lang="en-US"/>
        </a:p>
      </dgm:t>
    </dgm:pt>
    <dgm:pt modelId="{65973B4F-8D45-46AD-877A-3958A993C5B1}">
      <dgm:prSet/>
      <dgm:spPr/>
      <dgm:t>
        <a:bodyPr/>
        <a:lstStyle/>
        <a:p>
          <a:r>
            <a:rPr lang="ru-RU"/>
            <a:t>– проценты выполнения группой обучающихся заданий ВПР повышенного или высокого уровня по конкретному учебному предмету и группе, направленных на оценку сформированности предметных результатов;</a:t>
          </a:r>
          <a:endParaRPr lang="en-US"/>
        </a:p>
      </dgm:t>
    </dgm:pt>
    <dgm:pt modelId="{8FEAF32E-00A6-453F-9082-E99DDB9A41E1}" type="parTrans" cxnId="{A49FD96C-3449-4C5F-8DCC-FCA46B4A72AD}">
      <dgm:prSet/>
      <dgm:spPr/>
      <dgm:t>
        <a:bodyPr/>
        <a:lstStyle/>
        <a:p>
          <a:endParaRPr lang="en-US"/>
        </a:p>
      </dgm:t>
    </dgm:pt>
    <dgm:pt modelId="{B8C732F5-C7F7-4E85-9D4D-E58E37A56893}" type="sibTrans" cxnId="{A49FD96C-3449-4C5F-8DCC-FCA46B4A72AD}">
      <dgm:prSet/>
      <dgm:spPr/>
      <dgm:t>
        <a:bodyPr/>
        <a:lstStyle/>
        <a:p>
          <a:endParaRPr lang="en-US"/>
        </a:p>
      </dgm:t>
    </dgm:pt>
    <dgm:pt modelId="{E0ADBC4A-776C-4CF4-9BCF-419FA8A1BB16}">
      <dgm:prSet/>
      <dgm:spPr/>
      <dgm:t>
        <a:bodyPr/>
        <a:lstStyle/>
        <a:p>
          <a:r>
            <a:rPr lang="ru-RU" dirty="0"/>
            <a:t>– доля обучающихся, выполнивших не менее установленного (выбор региона) процента заданий ВПР повышенного или высокого уровня по конкретному предмету и группе</a:t>
          </a:r>
          <a:endParaRPr lang="en-US" dirty="0"/>
        </a:p>
      </dgm:t>
    </dgm:pt>
    <dgm:pt modelId="{01C353E6-29F1-4341-B202-7B213F720A89}" type="parTrans" cxnId="{B57AE3AF-80BA-4A2A-B0B4-6B06460EC7D0}">
      <dgm:prSet/>
      <dgm:spPr/>
      <dgm:t>
        <a:bodyPr/>
        <a:lstStyle/>
        <a:p>
          <a:endParaRPr lang="en-US"/>
        </a:p>
      </dgm:t>
    </dgm:pt>
    <dgm:pt modelId="{1E34CBE2-393E-4099-A2EC-A689D6539FDE}" type="sibTrans" cxnId="{B57AE3AF-80BA-4A2A-B0B4-6B06460EC7D0}">
      <dgm:prSet/>
      <dgm:spPr/>
      <dgm:t>
        <a:bodyPr/>
        <a:lstStyle/>
        <a:p>
          <a:endParaRPr lang="en-US"/>
        </a:p>
      </dgm:t>
    </dgm:pt>
    <dgm:pt modelId="{C99B6B62-7556-4699-9FE7-8CCCACEBAF55}" type="pres">
      <dgm:prSet presAssocID="{F55C1A1D-80EF-40E2-A7FB-A94155F71A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CC7113-2D7A-4CBA-BDAD-2372E3821B0F}" type="pres">
      <dgm:prSet presAssocID="{7366FA7E-F764-4270-B9A4-23DEDF9A6128}" presName="thickLine" presStyleLbl="alignNode1" presStyleIdx="0" presStyleCnt="8"/>
      <dgm:spPr/>
    </dgm:pt>
    <dgm:pt modelId="{D6FB88BE-6822-46B4-903B-C3E5447A8824}" type="pres">
      <dgm:prSet presAssocID="{7366FA7E-F764-4270-B9A4-23DEDF9A6128}" presName="horz1" presStyleCnt="0"/>
      <dgm:spPr/>
    </dgm:pt>
    <dgm:pt modelId="{853839D1-1953-4D68-802F-9EADF79BAD36}" type="pres">
      <dgm:prSet presAssocID="{7366FA7E-F764-4270-B9A4-23DEDF9A6128}" presName="tx1" presStyleLbl="revTx" presStyleIdx="0" presStyleCnt="8" custScaleY="97453" custLinFactNeighborX="-129" custLinFactNeighborY="10232"/>
      <dgm:spPr/>
      <dgm:t>
        <a:bodyPr/>
        <a:lstStyle/>
        <a:p>
          <a:endParaRPr lang="ru-RU"/>
        </a:p>
      </dgm:t>
    </dgm:pt>
    <dgm:pt modelId="{1D66D8AD-7E36-4522-9EDD-349808C9EF0A}" type="pres">
      <dgm:prSet presAssocID="{7366FA7E-F764-4270-B9A4-23DEDF9A6128}" presName="vert1" presStyleCnt="0"/>
      <dgm:spPr/>
    </dgm:pt>
    <dgm:pt modelId="{D782C1F2-7101-480F-8062-77965B54EBF5}" type="pres">
      <dgm:prSet presAssocID="{967E42CE-4F7B-4F20-AC41-75E414B1C4D9}" presName="thickLine" presStyleLbl="alignNode1" presStyleIdx="1" presStyleCnt="8"/>
      <dgm:spPr/>
    </dgm:pt>
    <dgm:pt modelId="{90AC8700-CFAC-4C5B-BFBA-8462C3915859}" type="pres">
      <dgm:prSet presAssocID="{967E42CE-4F7B-4F20-AC41-75E414B1C4D9}" presName="horz1" presStyleCnt="0"/>
      <dgm:spPr/>
    </dgm:pt>
    <dgm:pt modelId="{81249557-340B-4716-85FB-841BC0DBD70A}" type="pres">
      <dgm:prSet presAssocID="{967E42CE-4F7B-4F20-AC41-75E414B1C4D9}" presName="tx1" presStyleLbl="revTx" presStyleIdx="1" presStyleCnt="8" custScaleY="138095"/>
      <dgm:spPr/>
      <dgm:t>
        <a:bodyPr/>
        <a:lstStyle/>
        <a:p>
          <a:endParaRPr lang="ru-RU"/>
        </a:p>
      </dgm:t>
    </dgm:pt>
    <dgm:pt modelId="{4265290D-405C-493C-B823-08DDBE34E001}" type="pres">
      <dgm:prSet presAssocID="{967E42CE-4F7B-4F20-AC41-75E414B1C4D9}" presName="vert1" presStyleCnt="0"/>
      <dgm:spPr/>
    </dgm:pt>
    <dgm:pt modelId="{C36FC08F-3CF7-4D22-ADDD-E193C370EF7F}" type="pres">
      <dgm:prSet presAssocID="{1E9106FF-46B5-4475-B07A-825363D90EB9}" presName="thickLine" presStyleLbl="alignNode1" presStyleIdx="2" presStyleCnt="8"/>
      <dgm:spPr/>
    </dgm:pt>
    <dgm:pt modelId="{D395B94B-C0F7-43F5-992D-238A1CB8EEE4}" type="pres">
      <dgm:prSet presAssocID="{1E9106FF-46B5-4475-B07A-825363D90EB9}" presName="horz1" presStyleCnt="0"/>
      <dgm:spPr/>
    </dgm:pt>
    <dgm:pt modelId="{1E8160F6-90EF-4324-B83E-212839C40FC3}" type="pres">
      <dgm:prSet presAssocID="{1E9106FF-46B5-4475-B07A-825363D90EB9}" presName="tx1" presStyleLbl="revTx" presStyleIdx="2" presStyleCnt="8"/>
      <dgm:spPr/>
      <dgm:t>
        <a:bodyPr/>
        <a:lstStyle/>
        <a:p>
          <a:endParaRPr lang="ru-RU"/>
        </a:p>
      </dgm:t>
    </dgm:pt>
    <dgm:pt modelId="{DB9F8FE2-9C8F-4004-B6C4-2E7997678CFF}" type="pres">
      <dgm:prSet presAssocID="{1E9106FF-46B5-4475-B07A-825363D90EB9}" presName="vert1" presStyleCnt="0"/>
      <dgm:spPr/>
    </dgm:pt>
    <dgm:pt modelId="{409CEE03-3B82-44A4-86AE-E299A8431F4B}" type="pres">
      <dgm:prSet presAssocID="{124CAAB3-20F6-48B6-B481-1CD4F8421D1D}" presName="thickLine" presStyleLbl="alignNode1" presStyleIdx="3" presStyleCnt="8"/>
      <dgm:spPr/>
    </dgm:pt>
    <dgm:pt modelId="{BF33407F-662D-47E7-B990-9C3C2B02CB45}" type="pres">
      <dgm:prSet presAssocID="{124CAAB3-20F6-48B6-B481-1CD4F8421D1D}" presName="horz1" presStyleCnt="0"/>
      <dgm:spPr/>
    </dgm:pt>
    <dgm:pt modelId="{8B578211-C4F2-4205-8CAE-D8E3CA97A9A9}" type="pres">
      <dgm:prSet presAssocID="{124CAAB3-20F6-48B6-B481-1CD4F8421D1D}" presName="tx1" presStyleLbl="revTx" presStyleIdx="3" presStyleCnt="8"/>
      <dgm:spPr/>
      <dgm:t>
        <a:bodyPr/>
        <a:lstStyle/>
        <a:p>
          <a:endParaRPr lang="ru-RU"/>
        </a:p>
      </dgm:t>
    </dgm:pt>
    <dgm:pt modelId="{84A12754-6816-48EF-9436-F223AD14CF9F}" type="pres">
      <dgm:prSet presAssocID="{124CAAB3-20F6-48B6-B481-1CD4F8421D1D}" presName="vert1" presStyleCnt="0"/>
      <dgm:spPr/>
    </dgm:pt>
    <dgm:pt modelId="{DA3EC44D-371A-422C-94D6-8C2E6F0AE00B}" type="pres">
      <dgm:prSet presAssocID="{9CE2892A-DA62-4044-B64C-39FA0A4EE46A}" presName="thickLine" presStyleLbl="alignNode1" presStyleIdx="4" presStyleCnt="8"/>
      <dgm:spPr/>
    </dgm:pt>
    <dgm:pt modelId="{1263EDEB-741A-4C88-8E91-07D542303E56}" type="pres">
      <dgm:prSet presAssocID="{9CE2892A-DA62-4044-B64C-39FA0A4EE46A}" presName="horz1" presStyleCnt="0"/>
      <dgm:spPr/>
    </dgm:pt>
    <dgm:pt modelId="{6443777F-6F63-4795-BB3C-2C8EF0812CC0}" type="pres">
      <dgm:prSet presAssocID="{9CE2892A-DA62-4044-B64C-39FA0A4EE46A}" presName="tx1" presStyleLbl="revTx" presStyleIdx="4" presStyleCnt="8"/>
      <dgm:spPr/>
      <dgm:t>
        <a:bodyPr/>
        <a:lstStyle/>
        <a:p>
          <a:endParaRPr lang="ru-RU"/>
        </a:p>
      </dgm:t>
    </dgm:pt>
    <dgm:pt modelId="{C5500127-FE7F-4621-BCCF-873F0DBAAEC6}" type="pres">
      <dgm:prSet presAssocID="{9CE2892A-DA62-4044-B64C-39FA0A4EE46A}" presName="vert1" presStyleCnt="0"/>
      <dgm:spPr/>
    </dgm:pt>
    <dgm:pt modelId="{85AB2424-EB1B-4EFE-B24A-353201BC884A}" type="pres">
      <dgm:prSet presAssocID="{2284CEF9-7277-4880-B164-313A494A2AEA}" presName="thickLine" presStyleLbl="alignNode1" presStyleIdx="5" presStyleCnt="8"/>
      <dgm:spPr/>
    </dgm:pt>
    <dgm:pt modelId="{85F72A1F-546B-45D7-A5EA-53C16CCEB37D}" type="pres">
      <dgm:prSet presAssocID="{2284CEF9-7277-4880-B164-313A494A2AEA}" presName="horz1" presStyleCnt="0"/>
      <dgm:spPr/>
    </dgm:pt>
    <dgm:pt modelId="{127F7C44-64B5-4D0B-AB5E-96B62EB8158F}" type="pres">
      <dgm:prSet presAssocID="{2284CEF9-7277-4880-B164-313A494A2AEA}" presName="tx1" presStyleLbl="revTx" presStyleIdx="5" presStyleCnt="8"/>
      <dgm:spPr/>
      <dgm:t>
        <a:bodyPr/>
        <a:lstStyle/>
        <a:p>
          <a:endParaRPr lang="ru-RU"/>
        </a:p>
      </dgm:t>
    </dgm:pt>
    <dgm:pt modelId="{46182CFE-C676-42F8-8455-152ACB7E8DDF}" type="pres">
      <dgm:prSet presAssocID="{2284CEF9-7277-4880-B164-313A494A2AEA}" presName="vert1" presStyleCnt="0"/>
      <dgm:spPr/>
    </dgm:pt>
    <dgm:pt modelId="{E0DB1FC2-7DAD-44C7-A23C-2DDCA069ABFB}" type="pres">
      <dgm:prSet presAssocID="{65973B4F-8D45-46AD-877A-3958A993C5B1}" presName="thickLine" presStyleLbl="alignNode1" presStyleIdx="6" presStyleCnt="8"/>
      <dgm:spPr/>
    </dgm:pt>
    <dgm:pt modelId="{614D7369-5A3A-431B-A466-13E8EA3DA20B}" type="pres">
      <dgm:prSet presAssocID="{65973B4F-8D45-46AD-877A-3958A993C5B1}" presName="horz1" presStyleCnt="0"/>
      <dgm:spPr/>
    </dgm:pt>
    <dgm:pt modelId="{20A3520A-B048-4369-B48B-46503DC5E93D}" type="pres">
      <dgm:prSet presAssocID="{65973B4F-8D45-46AD-877A-3958A993C5B1}" presName="tx1" presStyleLbl="revTx" presStyleIdx="6" presStyleCnt="8"/>
      <dgm:spPr/>
      <dgm:t>
        <a:bodyPr/>
        <a:lstStyle/>
        <a:p>
          <a:endParaRPr lang="ru-RU"/>
        </a:p>
      </dgm:t>
    </dgm:pt>
    <dgm:pt modelId="{9DF90909-86D5-45C7-9094-FF4A541947C6}" type="pres">
      <dgm:prSet presAssocID="{65973B4F-8D45-46AD-877A-3958A993C5B1}" presName="vert1" presStyleCnt="0"/>
      <dgm:spPr/>
    </dgm:pt>
    <dgm:pt modelId="{29FA99C2-04BB-49A6-9D63-CED7E8EB4A95}" type="pres">
      <dgm:prSet presAssocID="{E0ADBC4A-776C-4CF4-9BCF-419FA8A1BB16}" presName="thickLine" presStyleLbl="alignNode1" presStyleIdx="7" presStyleCnt="8"/>
      <dgm:spPr/>
    </dgm:pt>
    <dgm:pt modelId="{8E3FC6BE-B75D-4254-8ADF-EC7CE4DBBB85}" type="pres">
      <dgm:prSet presAssocID="{E0ADBC4A-776C-4CF4-9BCF-419FA8A1BB16}" presName="horz1" presStyleCnt="0"/>
      <dgm:spPr/>
    </dgm:pt>
    <dgm:pt modelId="{5414A5E7-26C2-4957-BCA9-C92AA1B5B686}" type="pres">
      <dgm:prSet presAssocID="{E0ADBC4A-776C-4CF4-9BCF-419FA8A1BB16}" presName="tx1" presStyleLbl="revTx" presStyleIdx="7" presStyleCnt="8"/>
      <dgm:spPr/>
      <dgm:t>
        <a:bodyPr/>
        <a:lstStyle/>
        <a:p>
          <a:endParaRPr lang="ru-RU"/>
        </a:p>
      </dgm:t>
    </dgm:pt>
    <dgm:pt modelId="{D94EF25C-89C6-4EBA-9517-BAB16194807D}" type="pres">
      <dgm:prSet presAssocID="{E0ADBC4A-776C-4CF4-9BCF-419FA8A1BB16}" presName="vert1" presStyleCnt="0"/>
      <dgm:spPr/>
    </dgm:pt>
  </dgm:ptLst>
  <dgm:cxnLst>
    <dgm:cxn modelId="{A49FD96C-3449-4C5F-8DCC-FCA46B4A72AD}" srcId="{F55C1A1D-80EF-40E2-A7FB-A94155F71A7E}" destId="{65973B4F-8D45-46AD-877A-3958A993C5B1}" srcOrd="6" destOrd="0" parTransId="{8FEAF32E-00A6-453F-9082-E99DDB9A41E1}" sibTransId="{B8C732F5-C7F7-4E85-9D4D-E58E37A56893}"/>
    <dgm:cxn modelId="{56DAB585-D7EB-4D2C-99FE-070295E733D4}" type="presOf" srcId="{1E9106FF-46B5-4475-B07A-825363D90EB9}" destId="{1E8160F6-90EF-4324-B83E-212839C40FC3}" srcOrd="0" destOrd="0" presId="urn:microsoft.com/office/officeart/2008/layout/LinedList"/>
    <dgm:cxn modelId="{CF02B2E4-8317-48BE-8DA1-AA0D25693E49}" srcId="{F55C1A1D-80EF-40E2-A7FB-A94155F71A7E}" destId="{7366FA7E-F764-4270-B9A4-23DEDF9A6128}" srcOrd="0" destOrd="0" parTransId="{CDFAC0F8-EE6E-4432-80C4-316F6B0D0269}" sibTransId="{0E5C6A02-B421-4726-904F-3485CF426956}"/>
    <dgm:cxn modelId="{F4F81F85-3D7E-4855-8B58-A37A392F46F1}" type="presOf" srcId="{9CE2892A-DA62-4044-B64C-39FA0A4EE46A}" destId="{6443777F-6F63-4795-BB3C-2C8EF0812CC0}" srcOrd="0" destOrd="0" presId="urn:microsoft.com/office/officeart/2008/layout/LinedList"/>
    <dgm:cxn modelId="{16B50CA8-9E3B-499F-B1A9-57660E402A96}" type="presOf" srcId="{65973B4F-8D45-46AD-877A-3958A993C5B1}" destId="{20A3520A-B048-4369-B48B-46503DC5E93D}" srcOrd="0" destOrd="0" presId="urn:microsoft.com/office/officeart/2008/layout/LinedList"/>
    <dgm:cxn modelId="{1BC39C20-A7A7-4E0A-B969-D829774CA6C0}" type="presOf" srcId="{7366FA7E-F764-4270-B9A4-23DEDF9A6128}" destId="{853839D1-1953-4D68-802F-9EADF79BAD36}" srcOrd="0" destOrd="0" presId="urn:microsoft.com/office/officeart/2008/layout/LinedList"/>
    <dgm:cxn modelId="{625E0E35-3093-483A-B6C4-C95BDBF8029D}" type="presOf" srcId="{F55C1A1D-80EF-40E2-A7FB-A94155F71A7E}" destId="{C99B6B62-7556-4699-9FE7-8CCCACEBAF55}" srcOrd="0" destOrd="0" presId="urn:microsoft.com/office/officeart/2008/layout/LinedList"/>
    <dgm:cxn modelId="{B57AE3AF-80BA-4A2A-B0B4-6B06460EC7D0}" srcId="{F55C1A1D-80EF-40E2-A7FB-A94155F71A7E}" destId="{E0ADBC4A-776C-4CF4-9BCF-419FA8A1BB16}" srcOrd="7" destOrd="0" parTransId="{01C353E6-29F1-4341-B202-7B213F720A89}" sibTransId="{1E34CBE2-393E-4099-A2EC-A689D6539FDE}"/>
    <dgm:cxn modelId="{9E96E68A-3EB0-4C38-8C2F-A2B8655F43F7}" srcId="{F55C1A1D-80EF-40E2-A7FB-A94155F71A7E}" destId="{9CE2892A-DA62-4044-B64C-39FA0A4EE46A}" srcOrd="4" destOrd="0" parTransId="{75F3FE67-FF5B-4108-BE18-352B0FF96CC2}" sibTransId="{4EE7B019-2835-4054-9C98-388DE8F9E264}"/>
    <dgm:cxn modelId="{83B447AE-8007-4FC1-8F96-B44F1FDBC4A1}" type="presOf" srcId="{967E42CE-4F7B-4F20-AC41-75E414B1C4D9}" destId="{81249557-340B-4716-85FB-841BC0DBD70A}" srcOrd="0" destOrd="0" presId="urn:microsoft.com/office/officeart/2008/layout/LinedList"/>
    <dgm:cxn modelId="{F924AD37-8CBD-4D51-8DA3-8BAF39C75BA7}" type="presOf" srcId="{E0ADBC4A-776C-4CF4-9BCF-419FA8A1BB16}" destId="{5414A5E7-26C2-4957-BCA9-C92AA1B5B686}" srcOrd="0" destOrd="0" presId="urn:microsoft.com/office/officeart/2008/layout/LinedList"/>
    <dgm:cxn modelId="{3E07D171-D97A-40D8-8BF9-49FA6D953D36}" srcId="{F55C1A1D-80EF-40E2-A7FB-A94155F71A7E}" destId="{124CAAB3-20F6-48B6-B481-1CD4F8421D1D}" srcOrd="3" destOrd="0" parTransId="{44625B43-D9A7-4BC3-8A40-775F8B42E9E1}" sibTransId="{BAF8A2CD-FDE7-4474-8D26-A1129328FD77}"/>
    <dgm:cxn modelId="{782A18BC-2F9E-46F3-9C5E-F9953F398C1E}" type="presOf" srcId="{2284CEF9-7277-4880-B164-313A494A2AEA}" destId="{127F7C44-64B5-4D0B-AB5E-96B62EB8158F}" srcOrd="0" destOrd="0" presId="urn:microsoft.com/office/officeart/2008/layout/LinedList"/>
    <dgm:cxn modelId="{862DD587-5158-49F1-9470-F1038FB65E2F}" srcId="{F55C1A1D-80EF-40E2-A7FB-A94155F71A7E}" destId="{1E9106FF-46B5-4475-B07A-825363D90EB9}" srcOrd="2" destOrd="0" parTransId="{DDDEC831-F015-48C5-9ECD-8BC44C2F3EC4}" sibTransId="{FD9DE2EC-2FBE-48C9-9582-769C847835E9}"/>
    <dgm:cxn modelId="{04BBF41B-D2A5-49DB-B6D7-2C0E4677C6CC}" srcId="{F55C1A1D-80EF-40E2-A7FB-A94155F71A7E}" destId="{967E42CE-4F7B-4F20-AC41-75E414B1C4D9}" srcOrd="1" destOrd="0" parTransId="{CE195910-1E6A-4F6E-8823-070263116D65}" sibTransId="{B7B7ED9C-71A3-4AA4-8070-BBEEC58EE671}"/>
    <dgm:cxn modelId="{6F8E1981-5D95-48B0-B816-ABBDAB2D011B}" type="presOf" srcId="{124CAAB3-20F6-48B6-B481-1CD4F8421D1D}" destId="{8B578211-C4F2-4205-8CAE-D8E3CA97A9A9}" srcOrd="0" destOrd="0" presId="urn:microsoft.com/office/officeart/2008/layout/LinedList"/>
    <dgm:cxn modelId="{40EF6A37-6B81-4B2F-BF3F-233B33ADF206}" srcId="{F55C1A1D-80EF-40E2-A7FB-A94155F71A7E}" destId="{2284CEF9-7277-4880-B164-313A494A2AEA}" srcOrd="5" destOrd="0" parTransId="{EF971B94-C629-4461-AE99-F8D70C5A4F80}" sibTransId="{D62CC4F2-ED79-4FAF-8CB6-82678C6011D7}"/>
    <dgm:cxn modelId="{968114B2-0F50-4540-82AE-404678B0770C}" type="presParOf" srcId="{C99B6B62-7556-4699-9FE7-8CCCACEBAF55}" destId="{4ECC7113-2D7A-4CBA-BDAD-2372E3821B0F}" srcOrd="0" destOrd="0" presId="urn:microsoft.com/office/officeart/2008/layout/LinedList"/>
    <dgm:cxn modelId="{946F4BA7-6881-4B00-B090-789BA9D1D4FB}" type="presParOf" srcId="{C99B6B62-7556-4699-9FE7-8CCCACEBAF55}" destId="{D6FB88BE-6822-46B4-903B-C3E5447A8824}" srcOrd="1" destOrd="0" presId="urn:microsoft.com/office/officeart/2008/layout/LinedList"/>
    <dgm:cxn modelId="{57AAABAD-8ED2-4902-BBAE-5960718C973B}" type="presParOf" srcId="{D6FB88BE-6822-46B4-903B-C3E5447A8824}" destId="{853839D1-1953-4D68-802F-9EADF79BAD36}" srcOrd="0" destOrd="0" presId="urn:microsoft.com/office/officeart/2008/layout/LinedList"/>
    <dgm:cxn modelId="{677AED61-EF91-42C9-9A3B-63EAABEFD65A}" type="presParOf" srcId="{D6FB88BE-6822-46B4-903B-C3E5447A8824}" destId="{1D66D8AD-7E36-4522-9EDD-349808C9EF0A}" srcOrd="1" destOrd="0" presId="urn:microsoft.com/office/officeart/2008/layout/LinedList"/>
    <dgm:cxn modelId="{70AE2D11-00EB-4D90-82D1-604D628C7D8D}" type="presParOf" srcId="{C99B6B62-7556-4699-9FE7-8CCCACEBAF55}" destId="{D782C1F2-7101-480F-8062-77965B54EBF5}" srcOrd="2" destOrd="0" presId="urn:microsoft.com/office/officeart/2008/layout/LinedList"/>
    <dgm:cxn modelId="{11337F7F-6A3D-439F-ACE2-67B9DB3C3280}" type="presParOf" srcId="{C99B6B62-7556-4699-9FE7-8CCCACEBAF55}" destId="{90AC8700-CFAC-4C5B-BFBA-8462C3915859}" srcOrd="3" destOrd="0" presId="urn:microsoft.com/office/officeart/2008/layout/LinedList"/>
    <dgm:cxn modelId="{755F3455-4898-48AF-953E-8365521A4019}" type="presParOf" srcId="{90AC8700-CFAC-4C5B-BFBA-8462C3915859}" destId="{81249557-340B-4716-85FB-841BC0DBD70A}" srcOrd="0" destOrd="0" presId="urn:microsoft.com/office/officeart/2008/layout/LinedList"/>
    <dgm:cxn modelId="{846B7CB2-12B1-45BC-B2DE-BF6FBCD3BB12}" type="presParOf" srcId="{90AC8700-CFAC-4C5B-BFBA-8462C3915859}" destId="{4265290D-405C-493C-B823-08DDBE34E001}" srcOrd="1" destOrd="0" presId="urn:microsoft.com/office/officeart/2008/layout/LinedList"/>
    <dgm:cxn modelId="{E638DA1E-581A-4E5B-B5AA-178084BB4420}" type="presParOf" srcId="{C99B6B62-7556-4699-9FE7-8CCCACEBAF55}" destId="{C36FC08F-3CF7-4D22-ADDD-E193C370EF7F}" srcOrd="4" destOrd="0" presId="urn:microsoft.com/office/officeart/2008/layout/LinedList"/>
    <dgm:cxn modelId="{434E050A-3E08-42C8-8C81-C2B114D4D675}" type="presParOf" srcId="{C99B6B62-7556-4699-9FE7-8CCCACEBAF55}" destId="{D395B94B-C0F7-43F5-992D-238A1CB8EEE4}" srcOrd="5" destOrd="0" presId="urn:microsoft.com/office/officeart/2008/layout/LinedList"/>
    <dgm:cxn modelId="{B344DDE3-4271-40F1-8026-6B6E7873F9BE}" type="presParOf" srcId="{D395B94B-C0F7-43F5-992D-238A1CB8EEE4}" destId="{1E8160F6-90EF-4324-B83E-212839C40FC3}" srcOrd="0" destOrd="0" presId="urn:microsoft.com/office/officeart/2008/layout/LinedList"/>
    <dgm:cxn modelId="{3B622301-5565-4064-A558-5E13BADB8113}" type="presParOf" srcId="{D395B94B-C0F7-43F5-992D-238A1CB8EEE4}" destId="{DB9F8FE2-9C8F-4004-B6C4-2E7997678CFF}" srcOrd="1" destOrd="0" presId="urn:microsoft.com/office/officeart/2008/layout/LinedList"/>
    <dgm:cxn modelId="{7610C058-0FC9-450E-BA60-DB1C9A18E775}" type="presParOf" srcId="{C99B6B62-7556-4699-9FE7-8CCCACEBAF55}" destId="{409CEE03-3B82-44A4-86AE-E299A8431F4B}" srcOrd="6" destOrd="0" presId="urn:microsoft.com/office/officeart/2008/layout/LinedList"/>
    <dgm:cxn modelId="{F322EA8B-415F-4AA3-8B51-335C74D18F5C}" type="presParOf" srcId="{C99B6B62-7556-4699-9FE7-8CCCACEBAF55}" destId="{BF33407F-662D-47E7-B990-9C3C2B02CB45}" srcOrd="7" destOrd="0" presId="urn:microsoft.com/office/officeart/2008/layout/LinedList"/>
    <dgm:cxn modelId="{1E6F2436-07BE-4533-B870-944EA963B76E}" type="presParOf" srcId="{BF33407F-662D-47E7-B990-9C3C2B02CB45}" destId="{8B578211-C4F2-4205-8CAE-D8E3CA97A9A9}" srcOrd="0" destOrd="0" presId="urn:microsoft.com/office/officeart/2008/layout/LinedList"/>
    <dgm:cxn modelId="{2C2EFA11-8BFB-45A7-87BB-BDD2C6D506E8}" type="presParOf" srcId="{BF33407F-662D-47E7-B990-9C3C2B02CB45}" destId="{84A12754-6816-48EF-9436-F223AD14CF9F}" srcOrd="1" destOrd="0" presId="urn:microsoft.com/office/officeart/2008/layout/LinedList"/>
    <dgm:cxn modelId="{8DB367D0-0A6B-45E5-92BE-D1E41E163307}" type="presParOf" srcId="{C99B6B62-7556-4699-9FE7-8CCCACEBAF55}" destId="{DA3EC44D-371A-422C-94D6-8C2E6F0AE00B}" srcOrd="8" destOrd="0" presId="urn:microsoft.com/office/officeart/2008/layout/LinedList"/>
    <dgm:cxn modelId="{5A103748-5408-4D21-9594-633DAD68F9F9}" type="presParOf" srcId="{C99B6B62-7556-4699-9FE7-8CCCACEBAF55}" destId="{1263EDEB-741A-4C88-8E91-07D542303E56}" srcOrd="9" destOrd="0" presId="urn:microsoft.com/office/officeart/2008/layout/LinedList"/>
    <dgm:cxn modelId="{64705629-5128-4EAB-9D7B-AB450B3D1A3F}" type="presParOf" srcId="{1263EDEB-741A-4C88-8E91-07D542303E56}" destId="{6443777F-6F63-4795-BB3C-2C8EF0812CC0}" srcOrd="0" destOrd="0" presId="urn:microsoft.com/office/officeart/2008/layout/LinedList"/>
    <dgm:cxn modelId="{E875CD2C-CF96-4D5C-9808-630180903ACA}" type="presParOf" srcId="{1263EDEB-741A-4C88-8E91-07D542303E56}" destId="{C5500127-FE7F-4621-BCCF-873F0DBAAEC6}" srcOrd="1" destOrd="0" presId="urn:microsoft.com/office/officeart/2008/layout/LinedList"/>
    <dgm:cxn modelId="{EB449D96-F76F-4622-ADF3-9B0EA8D655C2}" type="presParOf" srcId="{C99B6B62-7556-4699-9FE7-8CCCACEBAF55}" destId="{85AB2424-EB1B-4EFE-B24A-353201BC884A}" srcOrd="10" destOrd="0" presId="urn:microsoft.com/office/officeart/2008/layout/LinedList"/>
    <dgm:cxn modelId="{964CF3C4-0838-4655-A5FD-F52EFF861F87}" type="presParOf" srcId="{C99B6B62-7556-4699-9FE7-8CCCACEBAF55}" destId="{85F72A1F-546B-45D7-A5EA-53C16CCEB37D}" srcOrd="11" destOrd="0" presId="urn:microsoft.com/office/officeart/2008/layout/LinedList"/>
    <dgm:cxn modelId="{97582824-7D82-49EA-8C1E-7439C0E60FA0}" type="presParOf" srcId="{85F72A1F-546B-45D7-A5EA-53C16CCEB37D}" destId="{127F7C44-64B5-4D0B-AB5E-96B62EB8158F}" srcOrd="0" destOrd="0" presId="urn:microsoft.com/office/officeart/2008/layout/LinedList"/>
    <dgm:cxn modelId="{655D31A8-C4AB-4151-9318-FB6304A99831}" type="presParOf" srcId="{85F72A1F-546B-45D7-A5EA-53C16CCEB37D}" destId="{46182CFE-C676-42F8-8455-152ACB7E8DDF}" srcOrd="1" destOrd="0" presId="urn:microsoft.com/office/officeart/2008/layout/LinedList"/>
    <dgm:cxn modelId="{2F943859-69ED-4ED2-8404-27BE527D12E5}" type="presParOf" srcId="{C99B6B62-7556-4699-9FE7-8CCCACEBAF55}" destId="{E0DB1FC2-7DAD-44C7-A23C-2DDCA069ABFB}" srcOrd="12" destOrd="0" presId="urn:microsoft.com/office/officeart/2008/layout/LinedList"/>
    <dgm:cxn modelId="{DFD7BF4D-99A8-45EF-A496-9A63FA71188A}" type="presParOf" srcId="{C99B6B62-7556-4699-9FE7-8CCCACEBAF55}" destId="{614D7369-5A3A-431B-A466-13E8EA3DA20B}" srcOrd="13" destOrd="0" presId="urn:microsoft.com/office/officeart/2008/layout/LinedList"/>
    <dgm:cxn modelId="{55FDF82B-87A9-475B-8663-C9AAA5E7CD3C}" type="presParOf" srcId="{614D7369-5A3A-431B-A466-13E8EA3DA20B}" destId="{20A3520A-B048-4369-B48B-46503DC5E93D}" srcOrd="0" destOrd="0" presId="urn:microsoft.com/office/officeart/2008/layout/LinedList"/>
    <dgm:cxn modelId="{4B822385-268F-4CC9-8708-94BF67D1CD84}" type="presParOf" srcId="{614D7369-5A3A-431B-A466-13E8EA3DA20B}" destId="{9DF90909-86D5-45C7-9094-FF4A541947C6}" srcOrd="1" destOrd="0" presId="urn:microsoft.com/office/officeart/2008/layout/LinedList"/>
    <dgm:cxn modelId="{F210CC71-2687-46F3-83B2-B7F402758CCB}" type="presParOf" srcId="{C99B6B62-7556-4699-9FE7-8CCCACEBAF55}" destId="{29FA99C2-04BB-49A6-9D63-CED7E8EB4A95}" srcOrd="14" destOrd="0" presId="urn:microsoft.com/office/officeart/2008/layout/LinedList"/>
    <dgm:cxn modelId="{5667C43F-7D15-4436-87BE-57C4053E3687}" type="presParOf" srcId="{C99B6B62-7556-4699-9FE7-8CCCACEBAF55}" destId="{8E3FC6BE-B75D-4254-8ADF-EC7CE4DBBB85}" srcOrd="15" destOrd="0" presId="urn:microsoft.com/office/officeart/2008/layout/LinedList"/>
    <dgm:cxn modelId="{D7B7814D-08BD-40D8-8AE8-B2EDE2DE6AE9}" type="presParOf" srcId="{8E3FC6BE-B75D-4254-8ADF-EC7CE4DBBB85}" destId="{5414A5E7-26C2-4957-BCA9-C92AA1B5B686}" srcOrd="0" destOrd="0" presId="urn:microsoft.com/office/officeart/2008/layout/LinedList"/>
    <dgm:cxn modelId="{3BBC27D7-5E56-4AE9-A19B-FC620F6E02AD}" type="presParOf" srcId="{8E3FC6BE-B75D-4254-8ADF-EC7CE4DBBB85}" destId="{D94EF25C-89C6-4EBA-9517-BAB1619480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76AB30-EBCB-4320-A8A2-07687BC21A94}" type="doc">
      <dgm:prSet loTypeId="urn:microsoft.com/office/officeart/2005/8/layout/vList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B8E957C-F80D-47F9-8462-D50454DA306B}">
      <dgm:prSet/>
      <dgm:spPr/>
      <dgm:t>
        <a:bodyPr/>
        <a:lstStyle/>
        <a:p>
          <a:pPr rtl="0"/>
          <a:r>
            <a:rPr lang="ru-RU" b="1" dirty="0"/>
            <a:t>Обеспечение функционирования внутренней системы оценки качества образования (ВСОКО) - компетенция образовательной организации </a:t>
          </a:r>
        </a:p>
        <a:p>
          <a:pPr rtl="0"/>
          <a:r>
            <a:rPr lang="ru-RU" b="0" dirty="0"/>
            <a:t>(</a:t>
          </a:r>
          <a:r>
            <a:rPr lang="ru-RU" dirty="0">
              <a:latin typeface="Calibri"/>
              <a:ea typeface="+mn-ea"/>
              <a:cs typeface="+mn-cs"/>
            </a:rPr>
            <a:t>п. 13 ч. 3 ст. 28 Закона об образовании)</a:t>
          </a:r>
          <a:r>
            <a:rPr lang="ru-RU" dirty="0"/>
            <a:t> </a:t>
          </a:r>
        </a:p>
      </dgm:t>
    </dgm:pt>
    <dgm:pt modelId="{D8F5FCF2-9793-419E-8170-745D855231B2}" type="parTrans" cxnId="{7E2962F1-9907-4705-8854-05170CA5C9BA}">
      <dgm:prSet/>
      <dgm:spPr/>
      <dgm:t>
        <a:bodyPr/>
        <a:lstStyle/>
        <a:p>
          <a:endParaRPr lang="ru-RU"/>
        </a:p>
      </dgm:t>
    </dgm:pt>
    <dgm:pt modelId="{9891A3A5-89E1-4A6E-8615-866894A8E899}" type="sibTrans" cxnId="{7E2962F1-9907-4705-8854-05170CA5C9BA}">
      <dgm:prSet/>
      <dgm:spPr/>
      <dgm:t>
        <a:bodyPr/>
        <a:lstStyle/>
        <a:p>
          <a:endParaRPr lang="ru-RU"/>
        </a:p>
      </dgm:t>
    </dgm:pt>
    <dgm:pt modelId="{514940EE-5E0E-4F0B-9753-EB6752AA78F8}">
      <dgm:prSet/>
      <dgm:spPr/>
      <dgm:t>
        <a:bodyPr/>
        <a:lstStyle/>
        <a:p>
          <a:pPr rtl="0"/>
          <a:r>
            <a:rPr lang="ru-RU" dirty="0"/>
            <a:t>Образовательная организация разрабатывает свою систему оценки качества образования, принимает и утверждает собственные подходы к оценочной деятельности, самостоятельно определяет комплекс форм и методов оценки. Разрабатывает Положение о ВСОКО.</a:t>
          </a:r>
        </a:p>
      </dgm:t>
    </dgm:pt>
    <dgm:pt modelId="{7D12160D-49AB-406F-A9EA-4B7E33F70667}" type="parTrans" cxnId="{230DF816-B994-4500-9405-447951C4B421}">
      <dgm:prSet/>
      <dgm:spPr/>
      <dgm:t>
        <a:bodyPr/>
        <a:lstStyle/>
        <a:p>
          <a:endParaRPr lang="ru-RU"/>
        </a:p>
      </dgm:t>
    </dgm:pt>
    <dgm:pt modelId="{04AABD45-8AE7-4B30-94C2-7047BA4EB696}" type="sibTrans" cxnId="{230DF816-B994-4500-9405-447951C4B421}">
      <dgm:prSet/>
      <dgm:spPr/>
      <dgm:t>
        <a:bodyPr/>
        <a:lstStyle/>
        <a:p>
          <a:endParaRPr lang="ru-RU"/>
        </a:p>
      </dgm:t>
    </dgm:pt>
    <dgm:pt modelId="{F03A7A01-8A35-44BB-A088-A04F9043FA48}">
      <dgm:prSet/>
      <dgm:spPr/>
      <dgm:t>
        <a:bodyPr/>
        <a:lstStyle/>
        <a:p>
          <a:pPr rtl="0"/>
          <a:r>
            <a:rPr lang="ru-RU" b="1" dirty="0"/>
            <a:t>Основными задачами ВСОКО </a:t>
          </a:r>
          <a:r>
            <a:rPr lang="ru-RU" dirty="0"/>
            <a:t>являются самообследование, анализ и, при необходимости, корректировка различных аспектов образовательного процесса.</a:t>
          </a:r>
        </a:p>
      </dgm:t>
    </dgm:pt>
    <dgm:pt modelId="{17A655D7-139E-4980-8471-BA4A87366C28}" type="parTrans" cxnId="{B2FDD7E6-C2EF-42D7-99BF-D8DBF74D9239}">
      <dgm:prSet/>
      <dgm:spPr/>
      <dgm:t>
        <a:bodyPr/>
        <a:lstStyle/>
        <a:p>
          <a:endParaRPr lang="ru-RU"/>
        </a:p>
      </dgm:t>
    </dgm:pt>
    <dgm:pt modelId="{76CF205D-333D-48D7-8C6E-7E138541C87D}" type="sibTrans" cxnId="{B2FDD7E6-C2EF-42D7-99BF-D8DBF74D9239}">
      <dgm:prSet/>
      <dgm:spPr/>
      <dgm:t>
        <a:bodyPr/>
        <a:lstStyle/>
        <a:p>
          <a:endParaRPr lang="ru-RU"/>
        </a:p>
      </dgm:t>
    </dgm:pt>
    <dgm:pt modelId="{BB132A46-A0D4-4BA9-83F1-FFDD7E1CDEDC}" type="pres">
      <dgm:prSet presAssocID="{4676AB30-EBCB-4320-A8A2-07687BC21A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2A64A-A8E0-4A61-BCDA-42883E373845}" type="pres">
      <dgm:prSet presAssocID="{6B8E957C-F80D-47F9-8462-D50454DA30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3786B-0D1A-4FF8-A5F2-3B70F6E57169}" type="pres">
      <dgm:prSet presAssocID="{9891A3A5-89E1-4A6E-8615-866894A8E899}" presName="spacer" presStyleCnt="0"/>
      <dgm:spPr/>
    </dgm:pt>
    <dgm:pt modelId="{D2AE029D-37B3-4616-ACB5-0ECF563D8304}" type="pres">
      <dgm:prSet presAssocID="{514940EE-5E0E-4F0B-9753-EB6752AA78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513DA-D370-47C0-969A-5EEFD4FE4176}" type="pres">
      <dgm:prSet presAssocID="{04AABD45-8AE7-4B30-94C2-7047BA4EB696}" presName="spacer" presStyleCnt="0"/>
      <dgm:spPr/>
    </dgm:pt>
    <dgm:pt modelId="{033DD662-1D9C-42C9-8861-9EB30DB81335}" type="pres">
      <dgm:prSet presAssocID="{F03A7A01-8A35-44BB-A088-A04F9043FA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BB50A-979F-41BA-95E9-AC3160605E45}" type="presOf" srcId="{6B8E957C-F80D-47F9-8462-D50454DA306B}" destId="{D182A64A-A8E0-4A61-BCDA-42883E373845}" srcOrd="0" destOrd="0" presId="urn:microsoft.com/office/officeart/2005/8/layout/vList2"/>
    <dgm:cxn modelId="{230DF816-B994-4500-9405-447951C4B421}" srcId="{4676AB30-EBCB-4320-A8A2-07687BC21A94}" destId="{514940EE-5E0E-4F0B-9753-EB6752AA78F8}" srcOrd="1" destOrd="0" parTransId="{7D12160D-49AB-406F-A9EA-4B7E33F70667}" sibTransId="{04AABD45-8AE7-4B30-94C2-7047BA4EB696}"/>
    <dgm:cxn modelId="{C90AE8CE-CD97-4CC1-BD00-F896D2A297B0}" type="presOf" srcId="{514940EE-5E0E-4F0B-9753-EB6752AA78F8}" destId="{D2AE029D-37B3-4616-ACB5-0ECF563D8304}" srcOrd="0" destOrd="0" presId="urn:microsoft.com/office/officeart/2005/8/layout/vList2"/>
    <dgm:cxn modelId="{7E2962F1-9907-4705-8854-05170CA5C9BA}" srcId="{4676AB30-EBCB-4320-A8A2-07687BC21A94}" destId="{6B8E957C-F80D-47F9-8462-D50454DA306B}" srcOrd="0" destOrd="0" parTransId="{D8F5FCF2-9793-419E-8170-745D855231B2}" sibTransId="{9891A3A5-89E1-4A6E-8615-866894A8E899}"/>
    <dgm:cxn modelId="{B062AEE2-B5FF-46D3-A5E1-704094467110}" type="presOf" srcId="{F03A7A01-8A35-44BB-A088-A04F9043FA48}" destId="{033DD662-1D9C-42C9-8861-9EB30DB81335}" srcOrd="0" destOrd="0" presId="urn:microsoft.com/office/officeart/2005/8/layout/vList2"/>
    <dgm:cxn modelId="{17E18E0A-3622-48D7-AD22-E2E9D0A8534A}" type="presOf" srcId="{4676AB30-EBCB-4320-A8A2-07687BC21A94}" destId="{BB132A46-A0D4-4BA9-83F1-FFDD7E1CDEDC}" srcOrd="0" destOrd="0" presId="urn:microsoft.com/office/officeart/2005/8/layout/vList2"/>
    <dgm:cxn modelId="{B2FDD7E6-C2EF-42D7-99BF-D8DBF74D9239}" srcId="{4676AB30-EBCB-4320-A8A2-07687BC21A94}" destId="{F03A7A01-8A35-44BB-A088-A04F9043FA48}" srcOrd="2" destOrd="0" parTransId="{17A655D7-139E-4980-8471-BA4A87366C28}" sibTransId="{76CF205D-333D-48D7-8C6E-7E138541C87D}"/>
    <dgm:cxn modelId="{73B421E5-CE0D-40C5-91E4-DF9799A36369}" type="presParOf" srcId="{BB132A46-A0D4-4BA9-83F1-FFDD7E1CDEDC}" destId="{D182A64A-A8E0-4A61-BCDA-42883E373845}" srcOrd="0" destOrd="0" presId="urn:microsoft.com/office/officeart/2005/8/layout/vList2"/>
    <dgm:cxn modelId="{597A8F53-A7DC-4BF4-8E43-B24BA9AED080}" type="presParOf" srcId="{BB132A46-A0D4-4BA9-83F1-FFDD7E1CDEDC}" destId="{2ED3786B-0D1A-4FF8-A5F2-3B70F6E57169}" srcOrd="1" destOrd="0" presId="urn:microsoft.com/office/officeart/2005/8/layout/vList2"/>
    <dgm:cxn modelId="{918EE8B9-0758-47E0-8AD1-63CB29469046}" type="presParOf" srcId="{BB132A46-A0D4-4BA9-83F1-FFDD7E1CDEDC}" destId="{D2AE029D-37B3-4616-ACB5-0ECF563D8304}" srcOrd="2" destOrd="0" presId="urn:microsoft.com/office/officeart/2005/8/layout/vList2"/>
    <dgm:cxn modelId="{92C9811B-2C28-44B5-86DC-8B0644D53CA4}" type="presParOf" srcId="{BB132A46-A0D4-4BA9-83F1-FFDD7E1CDEDC}" destId="{76A513DA-D370-47C0-969A-5EEFD4FE4176}" srcOrd="3" destOrd="0" presId="urn:microsoft.com/office/officeart/2005/8/layout/vList2"/>
    <dgm:cxn modelId="{B0D01FCC-F34A-4E20-9D84-BC37BB292A40}" type="presParOf" srcId="{BB132A46-A0D4-4BA9-83F1-FFDD7E1CDEDC}" destId="{033DD662-1D9C-42C9-8861-9EB30DB813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95DC38-F80B-4DA4-A915-B65814C510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CC45779-9652-4E4F-AD0C-3BC7E263ADD4}">
      <dgm:prSet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</a:rPr>
            <a:t>Внутренняя система оценки качества образования</a:t>
          </a:r>
          <a:r>
            <a:rPr lang="ru-RU" sz="2400" dirty="0">
              <a:solidFill>
                <a:srgbClr val="C00000"/>
              </a:solidFill>
            </a:rPr>
            <a:t> </a:t>
          </a:r>
          <a:r>
            <a:rPr lang="ru-RU" sz="2200" dirty="0">
              <a:solidFill>
                <a:srgbClr val="002060"/>
              </a:solidFill>
            </a:rPr>
            <a:t>(ВСОКО) – целостная система реализуемых образовательной организацией оценочных процедур, а также совокупность организационных структур и локальных нормативных актов, обеспечивающая управление качеством образования.</a:t>
          </a:r>
          <a:endParaRPr lang="en-US" sz="2200" dirty="0">
            <a:solidFill>
              <a:srgbClr val="002060"/>
            </a:solidFill>
          </a:endParaRPr>
        </a:p>
      </dgm:t>
    </dgm:pt>
    <dgm:pt modelId="{01C7BA23-1E1C-4FB0-B329-62E32E5AEF57}" type="parTrans" cxnId="{473A9AA7-5B31-4921-87EF-FBE53A738A77}">
      <dgm:prSet/>
      <dgm:spPr/>
      <dgm:t>
        <a:bodyPr/>
        <a:lstStyle/>
        <a:p>
          <a:endParaRPr lang="en-US"/>
        </a:p>
      </dgm:t>
    </dgm:pt>
    <dgm:pt modelId="{C3CFE19D-9BF9-46BA-A46D-561C637D698E}" type="sibTrans" cxnId="{473A9AA7-5B31-4921-87EF-FBE53A738A77}">
      <dgm:prSet/>
      <dgm:spPr/>
      <dgm:t>
        <a:bodyPr/>
        <a:lstStyle/>
        <a:p>
          <a:endParaRPr lang="en-US"/>
        </a:p>
      </dgm:t>
    </dgm:pt>
    <dgm:pt modelId="{B533F4ED-ED37-420D-9543-6402175990D1}">
      <dgm:prSet/>
      <dgm:spPr/>
      <dgm:t>
        <a:bodyPr/>
        <a:lstStyle/>
        <a:p>
          <a:r>
            <a:rPr lang="ru-RU" b="1" i="0" baseline="0" dirty="0">
              <a:solidFill>
                <a:srgbClr val="C00000"/>
              </a:solidFill>
            </a:rPr>
            <a:t>Внутренняя система оценки качества образования</a:t>
          </a:r>
          <a:r>
            <a:rPr lang="ru-RU" dirty="0">
              <a:solidFill>
                <a:srgbClr val="C00000"/>
              </a:solidFill>
            </a:rPr>
            <a:t> </a:t>
          </a:r>
          <a:r>
            <a:rPr lang="ru-RU" b="0" i="0" baseline="0" dirty="0">
              <a:solidFill>
                <a:srgbClr val="C00000"/>
              </a:solidFill>
            </a:rPr>
            <a:t> </a:t>
          </a:r>
          <a:r>
            <a:rPr lang="ru-RU" b="0" i="0" baseline="0" dirty="0">
              <a:solidFill>
                <a:srgbClr val="002060"/>
              </a:solidFill>
            </a:rPr>
            <a:t>является основой для эффективного управления качеством образования и развитием образовательной организации.</a:t>
          </a:r>
          <a:endParaRPr lang="en-US" dirty="0">
            <a:solidFill>
              <a:srgbClr val="002060"/>
            </a:solidFill>
          </a:endParaRPr>
        </a:p>
      </dgm:t>
    </dgm:pt>
    <dgm:pt modelId="{EDCB00DF-0CF1-4259-AC60-E04CB88AB0B3}" type="parTrans" cxnId="{7AF19EF6-E30B-479F-8468-E0C8F8A40091}">
      <dgm:prSet/>
      <dgm:spPr/>
      <dgm:t>
        <a:bodyPr/>
        <a:lstStyle/>
        <a:p>
          <a:endParaRPr lang="en-US"/>
        </a:p>
      </dgm:t>
    </dgm:pt>
    <dgm:pt modelId="{DC400EE0-3076-4048-AD1F-6CEFB2B00105}" type="sibTrans" cxnId="{7AF19EF6-E30B-479F-8468-E0C8F8A40091}">
      <dgm:prSet/>
      <dgm:spPr/>
      <dgm:t>
        <a:bodyPr/>
        <a:lstStyle/>
        <a:p>
          <a:endParaRPr lang="en-US"/>
        </a:p>
      </dgm:t>
    </dgm:pt>
    <dgm:pt modelId="{85A3EB54-65D5-4C47-8D92-9A6ABF2836AF}">
      <dgm:prSet/>
      <dgm:spPr/>
      <dgm:t>
        <a:bodyPr/>
        <a:lstStyle/>
        <a:p>
          <a:r>
            <a:rPr lang="ru-RU" b="1" i="0" baseline="0" dirty="0">
              <a:solidFill>
                <a:srgbClr val="C00000"/>
              </a:solidFill>
            </a:rPr>
            <a:t>Цель ВСОКО</a:t>
          </a:r>
          <a:r>
            <a:rPr lang="ru-RU" i="0" baseline="0" dirty="0">
              <a:solidFill>
                <a:srgbClr val="203864"/>
              </a:solidFill>
            </a:rPr>
            <a:t>: формирование единой объективной системы диагностики и контроля состояния образования в ОО, обеспечивающей определение факторов, влияющих на качество образования в ОО и своевременное выявление его изменений. </a:t>
          </a:r>
          <a:endParaRPr lang="en-US" dirty="0">
            <a:solidFill>
              <a:srgbClr val="203864"/>
            </a:solidFill>
          </a:endParaRPr>
        </a:p>
      </dgm:t>
    </dgm:pt>
    <dgm:pt modelId="{A4BCA760-460D-41E0-8E0A-FE52171B42B1}" type="parTrans" cxnId="{27DEC638-2CCA-4C1C-A86B-5C730CD7926E}">
      <dgm:prSet/>
      <dgm:spPr/>
      <dgm:t>
        <a:bodyPr/>
        <a:lstStyle/>
        <a:p>
          <a:endParaRPr lang="en-US"/>
        </a:p>
      </dgm:t>
    </dgm:pt>
    <dgm:pt modelId="{3261FA4D-0E16-4394-BDDB-A77954583ACD}" type="sibTrans" cxnId="{27DEC638-2CCA-4C1C-A86B-5C730CD7926E}">
      <dgm:prSet/>
      <dgm:spPr/>
      <dgm:t>
        <a:bodyPr/>
        <a:lstStyle/>
        <a:p>
          <a:endParaRPr lang="en-US"/>
        </a:p>
      </dgm:t>
    </dgm:pt>
    <dgm:pt modelId="{F6B25263-F0DC-488D-ACA8-B6D180DC914F}" type="pres">
      <dgm:prSet presAssocID="{BA95DC38-F80B-4DA4-A915-B65814C5106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10896-A292-4FA9-993A-F55ED4569F40}" type="pres">
      <dgm:prSet presAssocID="{0CC45779-9652-4E4F-AD0C-3BC7E263ADD4}" presName="compNode" presStyleCnt="0"/>
      <dgm:spPr/>
    </dgm:pt>
    <dgm:pt modelId="{7E3F4038-3465-452D-834B-87265BCCA604}" type="pres">
      <dgm:prSet presAssocID="{0CC45779-9652-4E4F-AD0C-3BC7E263ADD4}" presName="bgRect" presStyleLbl="bgShp" presStyleIdx="0" presStyleCnt="3"/>
      <dgm:spPr/>
    </dgm:pt>
    <dgm:pt modelId="{E70DA5FC-9EB9-417E-AF6A-BAC802E1FA58}" type="pres">
      <dgm:prSet presAssocID="{0CC45779-9652-4E4F-AD0C-3BC7E263ADD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есконечность"/>
        </a:ext>
      </dgm:extLst>
    </dgm:pt>
    <dgm:pt modelId="{0DAF98F9-B39B-4D52-AD55-E8741A128996}" type="pres">
      <dgm:prSet presAssocID="{0CC45779-9652-4E4F-AD0C-3BC7E263ADD4}" presName="spaceRect" presStyleCnt="0"/>
      <dgm:spPr/>
    </dgm:pt>
    <dgm:pt modelId="{8FB0A1DF-39D5-46E1-AEFB-68B281A0C41E}" type="pres">
      <dgm:prSet presAssocID="{0CC45779-9652-4E4F-AD0C-3BC7E263ADD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617CE3A-B236-4945-BFFF-F82CD1A23ECD}" type="pres">
      <dgm:prSet presAssocID="{C3CFE19D-9BF9-46BA-A46D-561C637D698E}" presName="sibTrans" presStyleCnt="0"/>
      <dgm:spPr/>
    </dgm:pt>
    <dgm:pt modelId="{CC3EF71F-6CEA-4470-9538-27E2D415FBAA}" type="pres">
      <dgm:prSet presAssocID="{B533F4ED-ED37-420D-9543-6402175990D1}" presName="compNode" presStyleCnt="0"/>
      <dgm:spPr/>
    </dgm:pt>
    <dgm:pt modelId="{5C97338D-E54D-4021-BFEE-233F5C96C272}" type="pres">
      <dgm:prSet presAssocID="{B533F4ED-ED37-420D-9543-6402175990D1}" presName="bgRect" presStyleLbl="bgShp" presStyleIdx="1" presStyleCnt="3" custLinFactNeighborX="1728" custLinFactNeighborY="-832"/>
      <dgm:spPr/>
    </dgm:pt>
    <dgm:pt modelId="{8B3DD9E0-4ABB-48F7-9948-516C8E98818A}" type="pres">
      <dgm:prSet presAssocID="{B533F4ED-ED37-420D-9543-6402175990D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ерархия"/>
        </a:ext>
      </dgm:extLst>
    </dgm:pt>
    <dgm:pt modelId="{20C0CCA8-C5CE-4022-8C30-43EE2ABD6CA6}" type="pres">
      <dgm:prSet presAssocID="{B533F4ED-ED37-420D-9543-6402175990D1}" presName="spaceRect" presStyleCnt="0"/>
      <dgm:spPr/>
    </dgm:pt>
    <dgm:pt modelId="{8BA9CE11-E8BD-4F98-A276-F919975D51F8}" type="pres">
      <dgm:prSet presAssocID="{B533F4ED-ED37-420D-9543-6402175990D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4FBE0C8-C3E7-47D6-A024-3E290A1071B4}" type="pres">
      <dgm:prSet presAssocID="{DC400EE0-3076-4048-AD1F-6CEFB2B00105}" presName="sibTrans" presStyleCnt="0"/>
      <dgm:spPr/>
    </dgm:pt>
    <dgm:pt modelId="{D728F404-1AC2-42BD-9ED3-F37CA5EB0654}" type="pres">
      <dgm:prSet presAssocID="{85A3EB54-65D5-4C47-8D92-9A6ABF2836AF}" presName="compNode" presStyleCnt="0"/>
      <dgm:spPr/>
    </dgm:pt>
    <dgm:pt modelId="{2932DFD9-1809-4C8A-AC97-7A93AE02A205}" type="pres">
      <dgm:prSet presAssocID="{85A3EB54-65D5-4C47-8D92-9A6ABF2836AF}" presName="bgRect" presStyleLbl="bgShp" presStyleIdx="2" presStyleCnt="3"/>
      <dgm:spPr/>
    </dgm:pt>
    <dgm:pt modelId="{C1C4FF84-46E9-4A5A-83C0-3A0DB3B07225}" type="pres">
      <dgm:prSet presAssocID="{85A3EB54-65D5-4C47-8D92-9A6ABF2836A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 яблочко"/>
        </a:ext>
      </dgm:extLst>
    </dgm:pt>
    <dgm:pt modelId="{23155171-363F-469D-B359-B20A51A21B75}" type="pres">
      <dgm:prSet presAssocID="{85A3EB54-65D5-4C47-8D92-9A6ABF2836AF}" presName="spaceRect" presStyleCnt="0"/>
      <dgm:spPr/>
    </dgm:pt>
    <dgm:pt modelId="{14E45A2B-0800-4D9B-93F9-BF16C8D74E73}" type="pres">
      <dgm:prSet presAssocID="{85A3EB54-65D5-4C47-8D92-9A6ABF2836A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19EF6-E30B-479F-8468-E0C8F8A40091}" srcId="{BA95DC38-F80B-4DA4-A915-B65814C51067}" destId="{B533F4ED-ED37-420D-9543-6402175990D1}" srcOrd="1" destOrd="0" parTransId="{EDCB00DF-0CF1-4259-AC60-E04CB88AB0B3}" sibTransId="{DC400EE0-3076-4048-AD1F-6CEFB2B00105}"/>
    <dgm:cxn modelId="{22C42B10-DBBA-4A9D-8080-77B387428D36}" type="presOf" srcId="{BA95DC38-F80B-4DA4-A915-B65814C51067}" destId="{F6B25263-F0DC-488D-ACA8-B6D180DC914F}" srcOrd="0" destOrd="0" presId="urn:microsoft.com/office/officeart/2018/2/layout/IconVerticalSolidList"/>
    <dgm:cxn modelId="{E96517BA-1C66-4FE1-9264-92291BFE48F5}" type="presOf" srcId="{B533F4ED-ED37-420D-9543-6402175990D1}" destId="{8BA9CE11-E8BD-4F98-A276-F919975D51F8}" srcOrd="0" destOrd="0" presId="urn:microsoft.com/office/officeart/2018/2/layout/IconVerticalSolidList"/>
    <dgm:cxn modelId="{27DEC638-2CCA-4C1C-A86B-5C730CD7926E}" srcId="{BA95DC38-F80B-4DA4-A915-B65814C51067}" destId="{85A3EB54-65D5-4C47-8D92-9A6ABF2836AF}" srcOrd="2" destOrd="0" parTransId="{A4BCA760-460D-41E0-8E0A-FE52171B42B1}" sibTransId="{3261FA4D-0E16-4394-BDDB-A77954583ACD}"/>
    <dgm:cxn modelId="{4FCCE04A-CAB0-4A97-845D-ECFC2527D7BF}" type="presOf" srcId="{85A3EB54-65D5-4C47-8D92-9A6ABF2836AF}" destId="{14E45A2B-0800-4D9B-93F9-BF16C8D74E73}" srcOrd="0" destOrd="0" presId="urn:microsoft.com/office/officeart/2018/2/layout/IconVerticalSolidList"/>
    <dgm:cxn modelId="{30AEDA1D-0AB2-4789-8537-3F748E9739EB}" type="presOf" srcId="{0CC45779-9652-4E4F-AD0C-3BC7E263ADD4}" destId="{8FB0A1DF-39D5-46E1-AEFB-68B281A0C41E}" srcOrd="0" destOrd="0" presId="urn:microsoft.com/office/officeart/2018/2/layout/IconVerticalSolidList"/>
    <dgm:cxn modelId="{473A9AA7-5B31-4921-87EF-FBE53A738A77}" srcId="{BA95DC38-F80B-4DA4-A915-B65814C51067}" destId="{0CC45779-9652-4E4F-AD0C-3BC7E263ADD4}" srcOrd="0" destOrd="0" parTransId="{01C7BA23-1E1C-4FB0-B329-62E32E5AEF57}" sibTransId="{C3CFE19D-9BF9-46BA-A46D-561C637D698E}"/>
    <dgm:cxn modelId="{417FC098-935E-4C4E-A446-6F675584BDF5}" type="presParOf" srcId="{F6B25263-F0DC-488D-ACA8-B6D180DC914F}" destId="{E4710896-A292-4FA9-993A-F55ED4569F40}" srcOrd="0" destOrd="0" presId="urn:microsoft.com/office/officeart/2018/2/layout/IconVerticalSolidList"/>
    <dgm:cxn modelId="{711B701A-C7FF-4B6B-AF79-1DB7047B3A77}" type="presParOf" srcId="{E4710896-A292-4FA9-993A-F55ED4569F40}" destId="{7E3F4038-3465-452D-834B-87265BCCA604}" srcOrd="0" destOrd="0" presId="urn:microsoft.com/office/officeart/2018/2/layout/IconVerticalSolidList"/>
    <dgm:cxn modelId="{0CEE7D86-BB7A-47D8-8030-FE2A0E944EC3}" type="presParOf" srcId="{E4710896-A292-4FA9-993A-F55ED4569F40}" destId="{E70DA5FC-9EB9-417E-AF6A-BAC802E1FA58}" srcOrd="1" destOrd="0" presId="urn:microsoft.com/office/officeart/2018/2/layout/IconVerticalSolidList"/>
    <dgm:cxn modelId="{5CEF6A9E-0C21-4A0B-99CF-B0384156F251}" type="presParOf" srcId="{E4710896-A292-4FA9-993A-F55ED4569F40}" destId="{0DAF98F9-B39B-4D52-AD55-E8741A128996}" srcOrd="2" destOrd="0" presId="urn:microsoft.com/office/officeart/2018/2/layout/IconVerticalSolidList"/>
    <dgm:cxn modelId="{D401B01A-2DF9-4927-8F9C-A187424A17EA}" type="presParOf" srcId="{E4710896-A292-4FA9-993A-F55ED4569F40}" destId="{8FB0A1DF-39D5-46E1-AEFB-68B281A0C41E}" srcOrd="3" destOrd="0" presId="urn:microsoft.com/office/officeart/2018/2/layout/IconVerticalSolidList"/>
    <dgm:cxn modelId="{68B5D889-8CC4-4949-BDD4-70044002E64D}" type="presParOf" srcId="{F6B25263-F0DC-488D-ACA8-B6D180DC914F}" destId="{A617CE3A-B236-4945-BFFF-F82CD1A23ECD}" srcOrd="1" destOrd="0" presId="urn:microsoft.com/office/officeart/2018/2/layout/IconVerticalSolidList"/>
    <dgm:cxn modelId="{B4A61FAF-4A46-4B9E-AC4C-5024F3AC4C0F}" type="presParOf" srcId="{F6B25263-F0DC-488D-ACA8-B6D180DC914F}" destId="{CC3EF71F-6CEA-4470-9538-27E2D415FBAA}" srcOrd="2" destOrd="0" presId="urn:microsoft.com/office/officeart/2018/2/layout/IconVerticalSolidList"/>
    <dgm:cxn modelId="{E457E294-EF36-44E3-86B7-5ADB3B9A1DD0}" type="presParOf" srcId="{CC3EF71F-6CEA-4470-9538-27E2D415FBAA}" destId="{5C97338D-E54D-4021-BFEE-233F5C96C272}" srcOrd="0" destOrd="0" presId="urn:microsoft.com/office/officeart/2018/2/layout/IconVerticalSolidList"/>
    <dgm:cxn modelId="{7D9B1BE5-93BE-4153-9E15-B24D6566A3E6}" type="presParOf" srcId="{CC3EF71F-6CEA-4470-9538-27E2D415FBAA}" destId="{8B3DD9E0-4ABB-48F7-9948-516C8E98818A}" srcOrd="1" destOrd="0" presId="urn:microsoft.com/office/officeart/2018/2/layout/IconVerticalSolidList"/>
    <dgm:cxn modelId="{2C95298C-B159-4EF0-8FC8-0C2CDEEDB557}" type="presParOf" srcId="{CC3EF71F-6CEA-4470-9538-27E2D415FBAA}" destId="{20C0CCA8-C5CE-4022-8C30-43EE2ABD6CA6}" srcOrd="2" destOrd="0" presId="urn:microsoft.com/office/officeart/2018/2/layout/IconVerticalSolidList"/>
    <dgm:cxn modelId="{8992AF21-FD34-4E82-AD89-8CB0F0066F69}" type="presParOf" srcId="{CC3EF71F-6CEA-4470-9538-27E2D415FBAA}" destId="{8BA9CE11-E8BD-4F98-A276-F919975D51F8}" srcOrd="3" destOrd="0" presId="urn:microsoft.com/office/officeart/2018/2/layout/IconVerticalSolidList"/>
    <dgm:cxn modelId="{488E38B6-0769-40A2-9510-58941A3B825B}" type="presParOf" srcId="{F6B25263-F0DC-488D-ACA8-B6D180DC914F}" destId="{94FBE0C8-C3E7-47D6-A024-3E290A1071B4}" srcOrd="3" destOrd="0" presId="urn:microsoft.com/office/officeart/2018/2/layout/IconVerticalSolidList"/>
    <dgm:cxn modelId="{14C354FA-B188-4CAD-94AF-EEB2073BF2CD}" type="presParOf" srcId="{F6B25263-F0DC-488D-ACA8-B6D180DC914F}" destId="{D728F404-1AC2-42BD-9ED3-F37CA5EB0654}" srcOrd="4" destOrd="0" presId="urn:microsoft.com/office/officeart/2018/2/layout/IconVerticalSolidList"/>
    <dgm:cxn modelId="{65DE71EC-BA98-48BB-8315-4A309197FFD1}" type="presParOf" srcId="{D728F404-1AC2-42BD-9ED3-F37CA5EB0654}" destId="{2932DFD9-1809-4C8A-AC97-7A93AE02A205}" srcOrd="0" destOrd="0" presId="urn:microsoft.com/office/officeart/2018/2/layout/IconVerticalSolidList"/>
    <dgm:cxn modelId="{D1026252-1FB1-4DC0-9B6A-2044C94E384F}" type="presParOf" srcId="{D728F404-1AC2-42BD-9ED3-F37CA5EB0654}" destId="{C1C4FF84-46E9-4A5A-83C0-3A0DB3B07225}" srcOrd="1" destOrd="0" presId="urn:microsoft.com/office/officeart/2018/2/layout/IconVerticalSolidList"/>
    <dgm:cxn modelId="{D24E7ECE-4E99-4825-9201-34750EF71DD8}" type="presParOf" srcId="{D728F404-1AC2-42BD-9ED3-F37CA5EB0654}" destId="{23155171-363F-469D-B359-B20A51A21B75}" srcOrd="2" destOrd="0" presId="urn:microsoft.com/office/officeart/2018/2/layout/IconVerticalSolidList"/>
    <dgm:cxn modelId="{3F47CE25-CA51-43F8-9D85-78C0F965D449}" type="presParOf" srcId="{D728F404-1AC2-42BD-9ED3-F37CA5EB0654}" destId="{14E45A2B-0800-4D9B-93F9-BF16C8D74E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5A33F-ADAB-4852-B2ED-2930B61E362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31971C-F204-45B0-9909-40818AA0B2D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Качество образовательных результатов</a:t>
          </a:r>
          <a:endParaRPr lang="en-US" dirty="0"/>
        </a:p>
      </dgm:t>
    </dgm:pt>
    <dgm:pt modelId="{9BA279F1-9BC2-431E-B21B-E459372700EC}" type="parTrans" cxnId="{CCF29AA3-427C-4359-99DF-93275136382A}">
      <dgm:prSet/>
      <dgm:spPr/>
      <dgm:t>
        <a:bodyPr/>
        <a:lstStyle/>
        <a:p>
          <a:endParaRPr lang="en-US"/>
        </a:p>
      </dgm:t>
    </dgm:pt>
    <dgm:pt modelId="{94B7B0C1-076C-4D9D-B4CF-004F615E14F5}" type="sibTrans" cxnId="{CCF29AA3-427C-4359-99DF-93275136382A}">
      <dgm:prSet/>
      <dgm:spPr/>
      <dgm:t>
        <a:bodyPr/>
        <a:lstStyle/>
        <a:p>
          <a:endParaRPr lang="en-US"/>
        </a:p>
      </dgm:t>
    </dgm:pt>
    <dgm:pt modelId="{DFA053D7-A19D-4795-9310-95582247A29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Качество организации и осуществления образовательной деятельности</a:t>
          </a:r>
          <a:endParaRPr lang="en-US" dirty="0"/>
        </a:p>
      </dgm:t>
    </dgm:pt>
    <dgm:pt modelId="{3307EDF4-F3F2-4459-87A8-10ECE7A1F920}" type="parTrans" cxnId="{A6A6E347-10EA-4B8A-BD36-36446416FFB7}">
      <dgm:prSet/>
      <dgm:spPr/>
      <dgm:t>
        <a:bodyPr/>
        <a:lstStyle/>
        <a:p>
          <a:endParaRPr lang="en-US"/>
        </a:p>
      </dgm:t>
    </dgm:pt>
    <dgm:pt modelId="{76BACE48-0D02-4347-8AC5-74546E67F68C}" type="sibTrans" cxnId="{A6A6E347-10EA-4B8A-BD36-36446416FFB7}">
      <dgm:prSet/>
      <dgm:spPr/>
      <dgm:t>
        <a:bodyPr/>
        <a:lstStyle/>
        <a:p>
          <a:endParaRPr lang="en-US"/>
        </a:p>
      </dgm:t>
    </dgm:pt>
    <dgm:pt modelId="{81ED44FD-B5CC-4ECB-86C6-B899D598F09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Качество условий, обеспечивающих образовательную деятельность</a:t>
          </a:r>
          <a:endParaRPr lang="en-US"/>
        </a:p>
      </dgm:t>
    </dgm:pt>
    <dgm:pt modelId="{845A1B25-984D-4BEF-AF91-ADE2553238BF}" type="parTrans" cxnId="{C6D9C80B-B4FA-4C9A-93C9-052B9E94300F}">
      <dgm:prSet/>
      <dgm:spPr/>
      <dgm:t>
        <a:bodyPr/>
        <a:lstStyle/>
        <a:p>
          <a:endParaRPr lang="en-US"/>
        </a:p>
      </dgm:t>
    </dgm:pt>
    <dgm:pt modelId="{6B56547B-FBFD-4EBA-9B59-9D836E1D426A}" type="sibTrans" cxnId="{C6D9C80B-B4FA-4C9A-93C9-052B9E94300F}">
      <dgm:prSet/>
      <dgm:spPr/>
      <dgm:t>
        <a:bodyPr/>
        <a:lstStyle/>
        <a:p>
          <a:endParaRPr lang="en-US"/>
        </a:p>
      </dgm:t>
    </dgm:pt>
    <dgm:pt modelId="{D48EBF0E-87E4-41D2-8248-A46F9FECF393}" type="pres">
      <dgm:prSet presAssocID="{8745A33F-ADAB-4852-B2ED-2930B61E362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AD43D-6AC1-4B5C-8A28-EF53C1EFC102}" type="pres">
      <dgm:prSet presAssocID="{3E31971C-F204-45B0-9909-40818AA0B2D4}" presName="compNode" presStyleCnt="0"/>
      <dgm:spPr/>
    </dgm:pt>
    <dgm:pt modelId="{FDA81A6E-9EA9-43FA-BE93-3930BB527B19}" type="pres">
      <dgm:prSet presAssocID="{3E31971C-F204-45B0-9909-40818AA0B2D4}" presName="bgRect" presStyleLbl="bgShp" presStyleIdx="0" presStyleCnt="3"/>
      <dgm:spPr/>
    </dgm:pt>
    <dgm:pt modelId="{C70024E3-F701-4852-A4D6-79A83F12BCAE}" type="pres">
      <dgm:prSet presAssocID="{3E31971C-F204-45B0-9909-40818AA0B2D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E3FF7013-BDCD-4F00-8BFF-2025382A7D60}" type="pres">
      <dgm:prSet presAssocID="{3E31971C-F204-45B0-9909-40818AA0B2D4}" presName="spaceRect" presStyleCnt="0"/>
      <dgm:spPr/>
    </dgm:pt>
    <dgm:pt modelId="{BBFB28A3-0544-4292-9B89-81CB2691AFA3}" type="pres">
      <dgm:prSet presAssocID="{3E31971C-F204-45B0-9909-40818AA0B2D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87AB25-ABF8-4A19-BB91-89909D236B0E}" type="pres">
      <dgm:prSet presAssocID="{94B7B0C1-076C-4D9D-B4CF-004F615E14F5}" presName="sibTrans" presStyleCnt="0"/>
      <dgm:spPr/>
    </dgm:pt>
    <dgm:pt modelId="{DB6B5631-737D-4001-9B49-2214A94DC975}" type="pres">
      <dgm:prSet presAssocID="{DFA053D7-A19D-4795-9310-95582247A29B}" presName="compNode" presStyleCnt="0"/>
      <dgm:spPr/>
    </dgm:pt>
    <dgm:pt modelId="{EB0E257B-CA61-4A3C-BCCB-D6C3D4DCFF3F}" type="pres">
      <dgm:prSet presAssocID="{DFA053D7-A19D-4795-9310-95582247A29B}" presName="bgRect" presStyleLbl="bgShp" presStyleIdx="1" presStyleCnt="3"/>
      <dgm:spPr/>
    </dgm:pt>
    <dgm:pt modelId="{D91E6368-E3C1-4499-B0DF-EA9315CF984E}" type="pres">
      <dgm:prSet presAssocID="{DFA053D7-A19D-4795-9310-95582247A29B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ерархия"/>
        </a:ext>
      </dgm:extLst>
    </dgm:pt>
    <dgm:pt modelId="{401C4DFD-6617-4DC4-9938-A46B148FD348}" type="pres">
      <dgm:prSet presAssocID="{DFA053D7-A19D-4795-9310-95582247A29B}" presName="spaceRect" presStyleCnt="0"/>
      <dgm:spPr/>
    </dgm:pt>
    <dgm:pt modelId="{110E0F1E-8550-4957-91BF-E4EA09734004}" type="pres">
      <dgm:prSet presAssocID="{DFA053D7-A19D-4795-9310-95582247A29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6F6993B-40A7-4C5C-90E1-A60D7C75561D}" type="pres">
      <dgm:prSet presAssocID="{76BACE48-0D02-4347-8AC5-74546E67F68C}" presName="sibTrans" presStyleCnt="0"/>
      <dgm:spPr/>
    </dgm:pt>
    <dgm:pt modelId="{B998FE2C-9153-4A80-864A-95061F3832F5}" type="pres">
      <dgm:prSet presAssocID="{81ED44FD-B5CC-4ECB-86C6-B899D598F098}" presName="compNode" presStyleCnt="0"/>
      <dgm:spPr/>
    </dgm:pt>
    <dgm:pt modelId="{7A0A349D-856E-4D9E-BAA6-6E2C6220BA5B}" type="pres">
      <dgm:prSet presAssocID="{81ED44FD-B5CC-4ECB-86C6-B899D598F098}" presName="bgRect" presStyleLbl="bgShp" presStyleIdx="2" presStyleCnt="3"/>
      <dgm:spPr/>
    </dgm:pt>
    <dgm:pt modelId="{FCA34134-5F28-4337-95E7-E1FBE147C6EB}" type="pres">
      <dgm:prSet presAssocID="{81ED44FD-B5CC-4ECB-86C6-B899D598F098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Танец"/>
        </a:ext>
      </dgm:extLst>
    </dgm:pt>
    <dgm:pt modelId="{8C757077-F3F3-4C0C-BB58-DD2F8A5E1928}" type="pres">
      <dgm:prSet presAssocID="{81ED44FD-B5CC-4ECB-86C6-B899D598F098}" presName="spaceRect" presStyleCnt="0"/>
      <dgm:spPr/>
    </dgm:pt>
    <dgm:pt modelId="{A56938D6-344E-4E27-BC56-B9C89086A204}" type="pres">
      <dgm:prSet presAssocID="{81ED44FD-B5CC-4ECB-86C6-B899D598F09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E6581B2-35DF-41BA-935B-6A33F7A0A61B}" type="presOf" srcId="{81ED44FD-B5CC-4ECB-86C6-B899D598F098}" destId="{A56938D6-344E-4E27-BC56-B9C89086A204}" srcOrd="0" destOrd="0" presId="urn:microsoft.com/office/officeart/2018/2/layout/IconVerticalSolidList"/>
    <dgm:cxn modelId="{CCF29AA3-427C-4359-99DF-93275136382A}" srcId="{8745A33F-ADAB-4852-B2ED-2930B61E3622}" destId="{3E31971C-F204-45B0-9909-40818AA0B2D4}" srcOrd="0" destOrd="0" parTransId="{9BA279F1-9BC2-431E-B21B-E459372700EC}" sibTransId="{94B7B0C1-076C-4D9D-B4CF-004F615E14F5}"/>
    <dgm:cxn modelId="{E29B1C8A-2E5C-46D3-A85B-F5CD2E74ED26}" type="presOf" srcId="{DFA053D7-A19D-4795-9310-95582247A29B}" destId="{110E0F1E-8550-4957-91BF-E4EA09734004}" srcOrd="0" destOrd="0" presId="urn:microsoft.com/office/officeart/2018/2/layout/IconVerticalSolidList"/>
    <dgm:cxn modelId="{C6D9C80B-B4FA-4C9A-93C9-052B9E94300F}" srcId="{8745A33F-ADAB-4852-B2ED-2930B61E3622}" destId="{81ED44FD-B5CC-4ECB-86C6-B899D598F098}" srcOrd="2" destOrd="0" parTransId="{845A1B25-984D-4BEF-AF91-ADE2553238BF}" sibTransId="{6B56547B-FBFD-4EBA-9B59-9D836E1D426A}"/>
    <dgm:cxn modelId="{36879E5D-5F20-41D2-8D2B-8B7CEFF30D32}" type="presOf" srcId="{8745A33F-ADAB-4852-B2ED-2930B61E3622}" destId="{D48EBF0E-87E4-41D2-8248-A46F9FECF393}" srcOrd="0" destOrd="0" presId="urn:microsoft.com/office/officeart/2018/2/layout/IconVerticalSolidList"/>
    <dgm:cxn modelId="{19A940BD-EEE4-4398-A8AB-F5AAAD330476}" type="presOf" srcId="{3E31971C-F204-45B0-9909-40818AA0B2D4}" destId="{BBFB28A3-0544-4292-9B89-81CB2691AFA3}" srcOrd="0" destOrd="0" presId="urn:microsoft.com/office/officeart/2018/2/layout/IconVerticalSolidList"/>
    <dgm:cxn modelId="{A6A6E347-10EA-4B8A-BD36-36446416FFB7}" srcId="{8745A33F-ADAB-4852-B2ED-2930B61E3622}" destId="{DFA053D7-A19D-4795-9310-95582247A29B}" srcOrd="1" destOrd="0" parTransId="{3307EDF4-F3F2-4459-87A8-10ECE7A1F920}" sibTransId="{76BACE48-0D02-4347-8AC5-74546E67F68C}"/>
    <dgm:cxn modelId="{15DF8A36-D6EE-4485-886C-96793E29D8F0}" type="presParOf" srcId="{D48EBF0E-87E4-41D2-8248-A46F9FECF393}" destId="{7BFAD43D-6AC1-4B5C-8A28-EF53C1EFC102}" srcOrd="0" destOrd="0" presId="urn:microsoft.com/office/officeart/2018/2/layout/IconVerticalSolidList"/>
    <dgm:cxn modelId="{E712539E-EEA7-49F7-BCE7-F72777D0CBBA}" type="presParOf" srcId="{7BFAD43D-6AC1-4B5C-8A28-EF53C1EFC102}" destId="{FDA81A6E-9EA9-43FA-BE93-3930BB527B19}" srcOrd="0" destOrd="0" presId="urn:microsoft.com/office/officeart/2018/2/layout/IconVerticalSolidList"/>
    <dgm:cxn modelId="{B381D2FC-51DA-467B-A8EE-DD7B3830C5F9}" type="presParOf" srcId="{7BFAD43D-6AC1-4B5C-8A28-EF53C1EFC102}" destId="{C70024E3-F701-4852-A4D6-79A83F12BCAE}" srcOrd="1" destOrd="0" presId="urn:microsoft.com/office/officeart/2018/2/layout/IconVerticalSolidList"/>
    <dgm:cxn modelId="{27473A74-3481-4E80-993C-95423B671865}" type="presParOf" srcId="{7BFAD43D-6AC1-4B5C-8A28-EF53C1EFC102}" destId="{E3FF7013-BDCD-4F00-8BFF-2025382A7D60}" srcOrd="2" destOrd="0" presId="urn:microsoft.com/office/officeart/2018/2/layout/IconVerticalSolidList"/>
    <dgm:cxn modelId="{B9D913B5-5576-4565-B24C-2994F372C7A4}" type="presParOf" srcId="{7BFAD43D-6AC1-4B5C-8A28-EF53C1EFC102}" destId="{BBFB28A3-0544-4292-9B89-81CB2691AFA3}" srcOrd="3" destOrd="0" presId="urn:microsoft.com/office/officeart/2018/2/layout/IconVerticalSolidList"/>
    <dgm:cxn modelId="{68B38FBE-55FF-46DD-ABB5-67DD44EB4EB2}" type="presParOf" srcId="{D48EBF0E-87E4-41D2-8248-A46F9FECF393}" destId="{8C87AB25-ABF8-4A19-BB91-89909D236B0E}" srcOrd="1" destOrd="0" presId="urn:microsoft.com/office/officeart/2018/2/layout/IconVerticalSolidList"/>
    <dgm:cxn modelId="{B9100405-6C20-4C2E-BC09-E663ED7ADD5B}" type="presParOf" srcId="{D48EBF0E-87E4-41D2-8248-A46F9FECF393}" destId="{DB6B5631-737D-4001-9B49-2214A94DC975}" srcOrd="2" destOrd="0" presId="urn:microsoft.com/office/officeart/2018/2/layout/IconVerticalSolidList"/>
    <dgm:cxn modelId="{CF1F492C-6333-4451-90FD-5BC1E2C9190B}" type="presParOf" srcId="{DB6B5631-737D-4001-9B49-2214A94DC975}" destId="{EB0E257B-CA61-4A3C-BCCB-D6C3D4DCFF3F}" srcOrd="0" destOrd="0" presId="urn:microsoft.com/office/officeart/2018/2/layout/IconVerticalSolidList"/>
    <dgm:cxn modelId="{763EA16A-F694-49C8-82F5-EAC56B59D02C}" type="presParOf" srcId="{DB6B5631-737D-4001-9B49-2214A94DC975}" destId="{D91E6368-E3C1-4499-B0DF-EA9315CF984E}" srcOrd="1" destOrd="0" presId="urn:microsoft.com/office/officeart/2018/2/layout/IconVerticalSolidList"/>
    <dgm:cxn modelId="{33704A99-C3C2-49B2-9274-9A0CF2082D19}" type="presParOf" srcId="{DB6B5631-737D-4001-9B49-2214A94DC975}" destId="{401C4DFD-6617-4DC4-9938-A46B148FD348}" srcOrd="2" destOrd="0" presId="urn:microsoft.com/office/officeart/2018/2/layout/IconVerticalSolidList"/>
    <dgm:cxn modelId="{EE1E32E8-A25A-439F-90E7-1BC4CE361090}" type="presParOf" srcId="{DB6B5631-737D-4001-9B49-2214A94DC975}" destId="{110E0F1E-8550-4957-91BF-E4EA09734004}" srcOrd="3" destOrd="0" presId="urn:microsoft.com/office/officeart/2018/2/layout/IconVerticalSolidList"/>
    <dgm:cxn modelId="{89594049-B988-4F50-A2DF-2015DEB17F35}" type="presParOf" srcId="{D48EBF0E-87E4-41D2-8248-A46F9FECF393}" destId="{D6F6993B-40A7-4C5C-90E1-A60D7C75561D}" srcOrd="3" destOrd="0" presId="urn:microsoft.com/office/officeart/2018/2/layout/IconVerticalSolidList"/>
    <dgm:cxn modelId="{3BA00A16-8FFE-436C-8DE5-C32D06A5E2E3}" type="presParOf" srcId="{D48EBF0E-87E4-41D2-8248-A46F9FECF393}" destId="{B998FE2C-9153-4A80-864A-95061F3832F5}" srcOrd="4" destOrd="0" presId="urn:microsoft.com/office/officeart/2018/2/layout/IconVerticalSolidList"/>
    <dgm:cxn modelId="{6317E80C-AC15-482B-AAEA-D48ECBA821AA}" type="presParOf" srcId="{B998FE2C-9153-4A80-864A-95061F3832F5}" destId="{7A0A349D-856E-4D9E-BAA6-6E2C6220BA5B}" srcOrd="0" destOrd="0" presId="urn:microsoft.com/office/officeart/2018/2/layout/IconVerticalSolidList"/>
    <dgm:cxn modelId="{1235F9FF-F655-411E-B3C9-C50E4F47F248}" type="presParOf" srcId="{B998FE2C-9153-4A80-864A-95061F3832F5}" destId="{FCA34134-5F28-4337-95E7-E1FBE147C6EB}" srcOrd="1" destOrd="0" presId="urn:microsoft.com/office/officeart/2018/2/layout/IconVerticalSolidList"/>
    <dgm:cxn modelId="{FBDC0401-7DC1-4232-9011-914ABA1E5F43}" type="presParOf" srcId="{B998FE2C-9153-4A80-864A-95061F3832F5}" destId="{8C757077-F3F3-4C0C-BB58-DD2F8A5E1928}" srcOrd="2" destOrd="0" presId="urn:microsoft.com/office/officeart/2018/2/layout/IconVerticalSolidList"/>
    <dgm:cxn modelId="{AC2338D1-88B7-4DA2-9943-B490F5B93E60}" type="presParOf" srcId="{B998FE2C-9153-4A80-864A-95061F3832F5}" destId="{A56938D6-344E-4E27-BC56-B9C89086A2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A4A26-916D-4084-9309-6DF3CF6076E2}">
      <dsp:nvSpPr>
        <dsp:cNvPr id="0" name=""/>
        <dsp:cNvSpPr/>
      </dsp:nvSpPr>
      <dsp:spPr>
        <a:xfrm>
          <a:off x="0" y="428071"/>
          <a:ext cx="11893505" cy="7451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F8B9B6-8E4C-42CA-A731-7ACAC171E5D2}">
      <dsp:nvSpPr>
        <dsp:cNvPr id="0" name=""/>
        <dsp:cNvSpPr/>
      </dsp:nvSpPr>
      <dsp:spPr>
        <a:xfrm>
          <a:off x="225405" y="595728"/>
          <a:ext cx="410228" cy="4098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762B9C-DE96-4DC5-A219-5FDF1BE16650}">
      <dsp:nvSpPr>
        <dsp:cNvPr id="0" name=""/>
        <dsp:cNvSpPr/>
      </dsp:nvSpPr>
      <dsp:spPr>
        <a:xfrm>
          <a:off x="861040" y="428071"/>
          <a:ext cx="10939392" cy="78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6" tIns="82796" rIns="82796" bIns="8279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+mj-lt"/>
            </a:rPr>
            <a:t>Цель </a:t>
          </a:r>
          <a:r>
            <a:rPr lang="ru-RU" sz="2400" kern="1200" dirty="0">
              <a:solidFill>
                <a:srgbClr val="C00000"/>
              </a:solidFill>
              <a:latin typeface="+mj-lt"/>
            </a:rPr>
            <a:t> </a:t>
          </a:r>
          <a:r>
            <a:rPr lang="ru-RU" sz="2400" b="1" kern="1200" dirty="0">
              <a:solidFill>
                <a:srgbClr val="C00000"/>
              </a:solidFill>
              <a:latin typeface="+mj-lt"/>
            </a:rPr>
            <a:t>Комплекса мер</a:t>
          </a:r>
          <a:endParaRPr lang="en-US" sz="2400" kern="1200" dirty="0">
            <a:solidFill>
              <a:srgbClr val="C00000"/>
            </a:solidFill>
            <a:latin typeface="+mj-lt"/>
          </a:endParaRPr>
        </a:p>
      </dsp:txBody>
      <dsp:txXfrm>
        <a:off x="861040" y="428071"/>
        <a:ext cx="10939392" cy="782327"/>
      </dsp:txXfrm>
    </dsp:sp>
    <dsp:sp modelId="{FCA6FBD8-95D9-4E03-A184-57F05E47E556}">
      <dsp:nvSpPr>
        <dsp:cNvPr id="0" name=""/>
        <dsp:cNvSpPr/>
      </dsp:nvSpPr>
      <dsp:spPr>
        <a:xfrm>
          <a:off x="0" y="1429914"/>
          <a:ext cx="11893505" cy="7451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ED8F09-9B2A-4986-8C8A-D9797B02FD48}">
      <dsp:nvSpPr>
        <dsp:cNvPr id="0" name=""/>
        <dsp:cNvSpPr/>
      </dsp:nvSpPr>
      <dsp:spPr>
        <a:xfrm>
          <a:off x="225405" y="1597571"/>
          <a:ext cx="410228" cy="4098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229B83-7A1E-476B-B6C8-61C1EF23BB50}">
      <dsp:nvSpPr>
        <dsp:cNvPr id="0" name=""/>
        <dsp:cNvSpPr/>
      </dsp:nvSpPr>
      <dsp:spPr>
        <a:xfrm>
          <a:off x="861040" y="1429914"/>
          <a:ext cx="10939392" cy="78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6" tIns="82796" rIns="82796" bIns="8279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	</a:t>
          </a:r>
          <a:r>
            <a:rPr lang="ru-RU" sz="1800" kern="1200" dirty="0"/>
            <a:t>представление статистических данных о результатах ВПР СПО в Вологодской области / в ПОО; </a:t>
          </a:r>
          <a:endParaRPr lang="en-US" sz="1800" kern="1200" dirty="0"/>
        </a:p>
      </dsp:txBody>
      <dsp:txXfrm>
        <a:off x="861040" y="1429914"/>
        <a:ext cx="10939392" cy="782327"/>
      </dsp:txXfrm>
    </dsp:sp>
    <dsp:sp modelId="{89E17F33-E0B5-42FB-BA66-7BC4F1D5973B}">
      <dsp:nvSpPr>
        <dsp:cNvPr id="0" name=""/>
        <dsp:cNvSpPr/>
      </dsp:nvSpPr>
      <dsp:spPr>
        <a:xfrm>
          <a:off x="0" y="2431756"/>
          <a:ext cx="11893505" cy="7451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DA22EF-CFD2-407F-8E53-99F941D7D54E}">
      <dsp:nvSpPr>
        <dsp:cNvPr id="0" name=""/>
        <dsp:cNvSpPr/>
      </dsp:nvSpPr>
      <dsp:spPr>
        <a:xfrm>
          <a:off x="225405" y="2599413"/>
          <a:ext cx="410228" cy="4098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FB9331-76E7-453E-923F-CB0213800990}">
      <dsp:nvSpPr>
        <dsp:cNvPr id="0" name=""/>
        <dsp:cNvSpPr/>
      </dsp:nvSpPr>
      <dsp:spPr>
        <a:xfrm>
          <a:off x="858633" y="2446523"/>
          <a:ext cx="10944206" cy="75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6" tIns="82796" rIns="82796" bIns="8279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	</a:t>
          </a:r>
          <a:r>
            <a:rPr lang="ru-RU" sz="1800" kern="1200" dirty="0"/>
            <a:t>проведение методического анализа типичных затруднений участников ВПР СПО по профильным учебным предметам, ЕПР по социально-гуманитарным предметам и разработка рекомендаций по совершенствованию преподавания.</a:t>
          </a:r>
          <a:endParaRPr lang="en-US" sz="1800" kern="1200" dirty="0"/>
        </a:p>
      </dsp:txBody>
      <dsp:txXfrm>
        <a:off x="858633" y="2446523"/>
        <a:ext cx="10944206" cy="752794"/>
      </dsp:txXfrm>
    </dsp:sp>
    <dsp:sp modelId="{A7F96582-0D0C-470D-BD43-48AFFA86D536}">
      <dsp:nvSpPr>
        <dsp:cNvPr id="0" name=""/>
        <dsp:cNvSpPr/>
      </dsp:nvSpPr>
      <dsp:spPr>
        <a:xfrm>
          <a:off x="0" y="3418832"/>
          <a:ext cx="11893505" cy="7451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4A0DD8-F172-4809-9ABF-E13B37DD7CA1}">
      <dsp:nvSpPr>
        <dsp:cNvPr id="0" name=""/>
        <dsp:cNvSpPr/>
      </dsp:nvSpPr>
      <dsp:spPr>
        <a:xfrm>
          <a:off x="225405" y="3586489"/>
          <a:ext cx="410228" cy="40982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9C1CC4-AD6F-4C0D-80CF-A131EB5A9F70}">
      <dsp:nvSpPr>
        <dsp:cNvPr id="0" name=""/>
        <dsp:cNvSpPr/>
      </dsp:nvSpPr>
      <dsp:spPr>
        <a:xfrm>
          <a:off x="861040" y="3418832"/>
          <a:ext cx="10939392" cy="78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6" tIns="82796" rIns="82796" bIns="8279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</a:rPr>
            <a:t>Структура Комплекса мер 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861040" y="3418832"/>
        <a:ext cx="10939392" cy="782327"/>
      </dsp:txXfrm>
    </dsp:sp>
    <dsp:sp modelId="{4B97B35C-E5F1-4DF5-A62A-3CBA43DCDC33}">
      <dsp:nvSpPr>
        <dsp:cNvPr id="0" name=""/>
        <dsp:cNvSpPr/>
      </dsp:nvSpPr>
      <dsp:spPr>
        <a:xfrm>
          <a:off x="0" y="4420675"/>
          <a:ext cx="11893505" cy="7451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93B47A-D53C-4697-A3F2-F30ED14A209A}">
      <dsp:nvSpPr>
        <dsp:cNvPr id="0" name=""/>
        <dsp:cNvSpPr/>
      </dsp:nvSpPr>
      <dsp:spPr>
        <a:xfrm>
          <a:off x="225405" y="4588332"/>
          <a:ext cx="410228" cy="40982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A870DF-9FC8-494E-8050-0D7264C77A37}">
      <dsp:nvSpPr>
        <dsp:cNvPr id="0" name=""/>
        <dsp:cNvSpPr/>
      </dsp:nvSpPr>
      <dsp:spPr>
        <a:xfrm>
          <a:off x="861040" y="4420675"/>
          <a:ext cx="10939392" cy="78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6" tIns="82796" rIns="82796" bIns="8279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Раздел 1 - </a:t>
          </a:r>
          <a:r>
            <a:rPr lang="ru-RU" sz="1800" kern="1200" dirty="0"/>
            <a:t>общая информация о результатах проведения ВПР СПО в Вологодской области в 2022 году / в ПОО.</a:t>
          </a:r>
          <a:endParaRPr lang="en-US" sz="1800" kern="1200" dirty="0"/>
        </a:p>
      </dsp:txBody>
      <dsp:txXfrm>
        <a:off x="861040" y="4420675"/>
        <a:ext cx="10939392" cy="782327"/>
      </dsp:txXfrm>
    </dsp:sp>
    <dsp:sp modelId="{44A70FB5-9443-4038-9600-6F921F05AC26}">
      <dsp:nvSpPr>
        <dsp:cNvPr id="0" name=""/>
        <dsp:cNvSpPr/>
      </dsp:nvSpPr>
      <dsp:spPr>
        <a:xfrm>
          <a:off x="0" y="5422518"/>
          <a:ext cx="11893505" cy="7451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67C07D-35E0-42E9-A457-BD7EA76EFB1C}">
      <dsp:nvSpPr>
        <dsp:cNvPr id="0" name=""/>
        <dsp:cNvSpPr/>
      </dsp:nvSpPr>
      <dsp:spPr>
        <a:xfrm>
          <a:off x="225405" y="5590175"/>
          <a:ext cx="410228" cy="40982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B1124B-48CE-4430-B9BD-549C41D6BAEB}">
      <dsp:nvSpPr>
        <dsp:cNvPr id="0" name=""/>
        <dsp:cNvSpPr/>
      </dsp:nvSpPr>
      <dsp:spPr>
        <a:xfrm>
          <a:off x="861040" y="5422518"/>
          <a:ext cx="10939392" cy="78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6" tIns="82796" rIns="82796" bIns="8279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Раздел 2 - </a:t>
          </a:r>
          <a:r>
            <a:rPr lang="ru-RU" sz="1800" b="0" kern="1200" dirty="0"/>
            <a:t>м</a:t>
          </a:r>
          <a:r>
            <a:rPr lang="ru-RU" sz="1800" kern="1200" dirty="0"/>
            <a:t>етодический анализ результатов ВПР СПО по </a:t>
          </a:r>
          <a:r>
            <a:rPr lang="ru-RU" sz="1800" i="1" kern="1200" dirty="0"/>
            <a:t>9 </a:t>
          </a:r>
          <a:r>
            <a:rPr lang="ru-RU" sz="1800" kern="1200" dirty="0"/>
            <a:t>профильным учебным предметам, ЕПР по социально-гуманитарным предметам и рекомендации на основе выявленных типичных затруднений и ошибок по совершенствованию преподавания предметов для всех обучающихся.</a:t>
          </a:r>
          <a:endParaRPr lang="en-US" sz="1800" kern="1200" dirty="0"/>
        </a:p>
      </dsp:txBody>
      <dsp:txXfrm>
        <a:off x="861040" y="5422518"/>
        <a:ext cx="10939392" cy="782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1490B-9A8B-4B80-AA8F-ABFAF239BC61}">
      <dsp:nvSpPr>
        <dsp:cNvPr id="0" name=""/>
        <dsp:cNvSpPr/>
      </dsp:nvSpPr>
      <dsp:spPr>
        <a:xfrm>
          <a:off x="6298206" y="2916700"/>
          <a:ext cx="91440" cy="543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2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4C9A-CCDC-42B5-93CE-4CA85376736C}">
      <dsp:nvSpPr>
        <dsp:cNvPr id="0" name=""/>
        <dsp:cNvSpPr/>
      </dsp:nvSpPr>
      <dsp:spPr>
        <a:xfrm>
          <a:off x="5202486" y="1187418"/>
          <a:ext cx="1141440" cy="54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9"/>
              </a:lnTo>
              <a:lnTo>
                <a:pt x="1141440" y="370189"/>
              </a:lnTo>
              <a:lnTo>
                <a:pt x="1141440" y="5432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96AAE-5A6B-4CC5-9EEA-DD4A501CB34F}">
      <dsp:nvSpPr>
        <dsp:cNvPr id="0" name=""/>
        <dsp:cNvSpPr/>
      </dsp:nvSpPr>
      <dsp:spPr>
        <a:xfrm>
          <a:off x="4015325" y="2916700"/>
          <a:ext cx="91440" cy="543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2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23D43-EF9F-4C74-879A-041935F946CE}">
      <dsp:nvSpPr>
        <dsp:cNvPr id="0" name=""/>
        <dsp:cNvSpPr/>
      </dsp:nvSpPr>
      <dsp:spPr>
        <a:xfrm>
          <a:off x="4061045" y="1187418"/>
          <a:ext cx="1141440" cy="543221"/>
        </a:xfrm>
        <a:custGeom>
          <a:avLst/>
          <a:gdLst/>
          <a:ahLst/>
          <a:cxnLst/>
          <a:rect l="0" t="0" r="0" b="0"/>
          <a:pathLst>
            <a:path>
              <a:moveTo>
                <a:pt x="1141440" y="0"/>
              </a:moveTo>
              <a:lnTo>
                <a:pt x="1141440" y="370189"/>
              </a:lnTo>
              <a:lnTo>
                <a:pt x="0" y="370189"/>
              </a:lnTo>
              <a:lnTo>
                <a:pt x="0" y="5432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104D6-2BD7-492D-B468-DF1D2D0C90BB}">
      <dsp:nvSpPr>
        <dsp:cNvPr id="0" name=""/>
        <dsp:cNvSpPr/>
      </dsp:nvSpPr>
      <dsp:spPr>
        <a:xfrm>
          <a:off x="4268580" y="1358"/>
          <a:ext cx="1867811" cy="1186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7925DD-ED5E-480B-8693-AEAC3D28C642}">
      <dsp:nvSpPr>
        <dsp:cNvPr id="0" name=""/>
        <dsp:cNvSpPr/>
      </dsp:nvSpPr>
      <dsp:spPr>
        <a:xfrm>
          <a:off x="4476115" y="198516"/>
          <a:ext cx="1867811" cy="118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Уровни сложности заданий</a:t>
          </a:r>
        </a:p>
      </dsp:txBody>
      <dsp:txXfrm>
        <a:off x="4510854" y="233255"/>
        <a:ext cx="1798333" cy="1116582"/>
      </dsp:txXfrm>
    </dsp:sp>
    <dsp:sp modelId="{149838C5-43F7-464E-8681-080C0CB6D11A}">
      <dsp:nvSpPr>
        <dsp:cNvPr id="0" name=""/>
        <dsp:cNvSpPr/>
      </dsp:nvSpPr>
      <dsp:spPr>
        <a:xfrm>
          <a:off x="3127139" y="1730640"/>
          <a:ext cx="1867811" cy="1186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7CDB8E-9FC8-48FF-9475-B301EADEA451}">
      <dsp:nvSpPr>
        <dsp:cNvPr id="0" name=""/>
        <dsp:cNvSpPr/>
      </dsp:nvSpPr>
      <dsp:spPr>
        <a:xfrm>
          <a:off x="3334674" y="1927798"/>
          <a:ext cx="1867811" cy="118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Базовый</a:t>
          </a:r>
        </a:p>
      </dsp:txBody>
      <dsp:txXfrm>
        <a:off x="3369413" y="1962537"/>
        <a:ext cx="1798333" cy="1116582"/>
      </dsp:txXfrm>
    </dsp:sp>
    <dsp:sp modelId="{F674CFAC-2A00-4B80-84E0-DDC28383CD6E}">
      <dsp:nvSpPr>
        <dsp:cNvPr id="0" name=""/>
        <dsp:cNvSpPr/>
      </dsp:nvSpPr>
      <dsp:spPr>
        <a:xfrm>
          <a:off x="3127139" y="3459922"/>
          <a:ext cx="1867811" cy="11860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02B060-5495-4131-B11D-378CF97D5361}">
      <dsp:nvSpPr>
        <dsp:cNvPr id="0" name=""/>
        <dsp:cNvSpPr/>
      </dsp:nvSpPr>
      <dsp:spPr>
        <a:xfrm>
          <a:off x="3334674" y="3657080"/>
          <a:ext cx="1867811" cy="118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Задания с кратким ответом </a:t>
          </a:r>
        </a:p>
      </dsp:txBody>
      <dsp:txXfrm>
        <a:off x="3369413" y="3691819"/>
        <a:ext cx="1798333" cy="1116582"/>
      </dsp:txXfrm>
    </dsp:sp>
    <dsp:sp modelId="{794C2EF2-EB1F-4AF7-8D44-D655E62FEA7C}">
      <dsp:nvSpPr>
        <dsp:cNvPr id="0" name=""/>
        <dsp:cNvSpPr/>
      </dsp:nvSpPr>
      <dsp:spPr>
        <a:xfrm>
          <a:off x="5410020" y="1730640"/>
          <a:ext cx="1867811" cy="1186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549A20-33C5-4370-9743-A83DD04B55C6}">
      <dsp:nvSpPr>
        <dsp:cNvPr id="0" name=""/>
        <dsp:cNvSpPr/>
      </dsp:nvSpPr>
      <dsp:spPr>
        <a:xfrm>
          <a:off x="5617555" y="1927798"/>
          <a:ext cx="1867811" cy="118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Повышенный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Высокий</a:t>
          </a:r>
        </a:p>
      </dsp:txBody>
      <dsp:txXfrm>
        <a:off x="5652294" y="1962537"/>
        <a:ext cx="1798333" cy="1116582"/>
      </dsp:txXfrm>
    </dsp:sp>
    <dsp:sp modelId="{985884F0-A5D6-4A8C-8599-31079C6754F2}">
      <dsp:nvSpPr>
        <dsp:cNvPr id="0" name=""/>
        <dsp:cNvSpPr/>
      </dsp:nvSpPr>
      <dsp:spPr>
        <a:xfrm>
          <a:off x="5410020" y="3459922"/>
          <a:ext cx="1867811" cy="11860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249BBF-749A-4487-9F08-D844110A7DB1}">
      <dsp:nvSpPr>
        <dsp:cNvPr id="0" name=""/>
        <dsp:cNvSpPr/>
      </dsp:nvSpPr>
      <dsp:spPr>
        <a:xfrm>
          <a:off x="5617555" y="3657080"/>
          <a:ext cx="1867811" cy="118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Задания с кратким и развернутым ответом</a:t>
          </a:r>
        </a:p>
      </dsp:txBody>
      <dsp:txXfrm>
        <a:off x="5652294" y="3691819"/>
        <a:ext cx="1798333" cy="1116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C7113-2D7A-4CBA-BDAD-2372E3821B0F}">
      <dsp:nvSpPr>
        <dsp:cNvPr id="0" name=""/>
        <dsp:cNvSpPr/>
      </dsp:nvSpPr>
      <dsp:spPr>
        <a:xfrm>
          <a:off x="0" y="1234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39D1-1953-4D68-802F-9EADF79BAD36}">
      <dsp:nvSpPr>
        <dsp:cNvPr id="0" name=""/>
        <dsp:cNvSpPr/>
      </dsp:nvSpPr>
      <dsp:spPr>
        <a:xfrm>
          <a:off x="0" y="69438"/>
          <a:ext cx="11891289" cy="64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Оценочные процедуры, проводимые на федеральном уровне, позволяют оценить соответствие уровня подготовки обучающихся требованиям ФГОС. В первую очередь для этих целей могут быть использованы ВПР.</a:t>
          </a:r>
          <a:endParaRPr lang="en-US" sz="1800" kern="1200" dirty="0"/>
        </a:p>
      </dsp:txBody>
      <dsp:txXfrm>
        <a:off x="0" y="69438"/>
        <a:ext cx="11891289" cy="649603"/>
      </dsp:txXfrm>
    </dsp:sp>
    <dsp:sp modelId="{D782C1F2-7101-480F-8062-77965B54EBF5}">
      <dsp:nvSpPr>
        <dsp:cNvPr id="0" name=""/>
        <dsp:cNvSpPr/>
      </dsp:nvSpPr>
      <dsp:spPr>
        <a:xfrm>
          <a:off x="0" y="650837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49557-340B-4716-85FB-841BC0DBD70A}">
      <dsp:nvSpPr>
        <dsp:cNvPr id="0" name=""/>
        <dsp:cNvSpPr/>
      </dsp:nvSpPr>
      <dsp:spPr>
        <a:xfrm>
          <a:off x="0" y="650837"/>
          <a:ext cx="11879676" cy="920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Цель/задача</a:t>
          </a:r>
          <a:r>
            <a:rPr lang="ru-RU" sz="1800" kern="1200" dirty="0"/>
            <a:t>: получение актуальной, достоверной и объективной информации о качестве подготовки обучающихся по ОП для выявления причин снижения образовательных результатов и выработки эффективных механизмов по их улучшению.</a:t>
          </a:r>
          <a:endParaRPr lang="en-US" sz="1800" kern="1200" dirty="0"/>
        </a:p>
      </dsp:txBody>
      <dsp:txXfrm>
        <a:off x="0" y="650837"/>
        <a:ext cx="11879676" cy="920514"/>
      </dsp:txXfrm>
    </dsp:sp>
    <dsp:sp modelId="{C36FC08F-3CF7-4D22-ADDD-E193C370EF7F}">
      <dsp:nvSpPr>
        <dsp:cNvPr id="0" name=""/>
        <dsp:cNvSpPr/>
      </dsp:nvSpPr>
      <dsp:spPr>
        <a:xfrm>
          <a:off x="0" y="1571352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160F6-90EF-4324-B83E-212839C40FC3}">
      <dsp:nvSpPr>
        <dsp:cNvPr id="0" name=""/>
        <dsp:cNvSpPr/>
      </dsp:nvSpPr>
      <dsp:spPr>
        <a:xfrm>
          <a:off x="0" y="1571352"/>
          <a:ext cx="11891289" cy="66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Примеры показателей по выявлению уровня подготовки обучающихся (базовый уровень):</a:t>
          </a:r>
          <a:endParaRPr lang="en-US" sz="1800" b="1" kern="1200" dirty="0"/>
        </a:p>
      </dsp:txBody>
      <dsp:txXfrm>
        <a:off x="0" y="1571352"/>
        <a:ext cx="11891289" cy="666580"/>
      </dsp:txXfrm>
    </dsp:sp>
    <dsp:sp modelId="{409CEE03-3B82-44A4-86AE-E299A8431F4B}">
      <dsp:nvSpPr>
        <dsp:cNvPr id="0" name=""/>
        <dsp:cNvSpPr/>
      </dsp:nvSpPr>
      <dsp:spPr>
        <a:xfrm>
          <a:off x="0" y="2237933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78211-C4F2-4205-8CAE-D8E3CA97A9A9}">
      <dsp:nvSpPr>
        <dsp:cNvPr id="0" name=""/>
        <dsp:cNvSpPr/>
      </dsp:nvSpPr>
      <dsp:spPr>
        <a:xfrm>
          <a:off x="0" y="2237933"/>
          <a:ext cx="11891289" cy="66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– проценты выполнения группой обучающихся заданий ВПР базового уровня по конкретному учебному предмету и группе, направленных на оценку сформированности предметных результатов; </a:t>
          </a:r>
          <a:endParaRPr lang="en-US" sz="1800" kern="1200"/>
        </a:p>
      </dsp:txBody>
      <dsp:txXfrm>
        <a:off x="0" y="2237933"/>
        <a:ext cx="11891289" cy="666580"/>
      </dsp:txXfrm>
    </dsp:sp>
    <dsp:sp modelId="{DA3EC44D-371A-422C-94D6-8C2E6F0AE00B}">
      <dsp:nvSpPr>
        <dsp:cNvPr id="0" name=""/>
        <dsp:cNvSpPr/>
      </dsp:nvSpPr>
      <dsp:spPr>
        <a:xfrm>
          <a:off x="0" y="2904514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3777F-6F63-4795-BB3C-2C8EF0812CC0}">
      <dsp:nvSpPr>
        <dsp:cNvPr id="0" name=""/>
        <dsp:cNvSpPr/>
      </dsp:nvSpPr>
      <dsp:spPr>
        <a:xfrm>
          <a:off x="0" y="2904514"/>
          <a:ext cx="11891289" cy="66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– доля обучающихся, выполнивших не менее установленного (выбор региона) процента заданий ВПР базового уровня по конкретному предмету и группе. </a:t>
          </a:r>
          <a:endParaRPr lang="en-US" sz="1800" kern="1200"/>
        </a:p>
      </dsp:txBody>
      <dsp:txXfrm>
        <a:off x="0" y="2904514"/>
        <a:ext cx="11891289" cy="666580"/>
      </dsp:txXfrm>
    </dsp:sp>
    <dsp:sp modelId="{85AB2424-EB1B-4EFE-B24A-353201BC884A}">
      <dsp:nvSpPr>
        <dsp:cNvPr id="0" name=""/>
        <dsp:cNvSpPr/>
      </dsp:nvSpPr>
      <dsp:spPr>
        <a:xfrm>
          <a:off x="0" y="3571094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F7C44-64B5-4D0B-AB5E-96B62EB8158F}">
      <dsp:nvSpPr>
        <dsp:cNvPr id="0" name=""/>
        <dsp:cNvSpPr/>
      </dsp:nvSpPr>
      <dsp:spPr>
        <a:xfrm>
          <a:off x="0" y="3571094"/>
          <a:ext cx="11891289" cy="66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Примеры показателей по выявлению уровня подготовки обучающихся (уровень выше базового):</a:t>
          </a:r>
          <a:endParaRPr lang="en-US" sz="1800" b="1" kern="1200" dirty="0"/>
        </a:p>
      </dsp:txBody>
      <dsp:txXfrm>
        <a:off x="0" y="3571094"/>
        <a:ext cx="11891289" cy="666580"/>
      </dsp:txXfrm>
    </dsp:sp>
    <dsp:sp modelId="{E0DB1FC2-7DAD-44C7-A23C-2DDCA069ABFB}">
      <dsp:nvSpPr>
        <dsp:cNvPr id="0" name=""/>
        <dsp:cNvSpPr/>
      </dsp:nvSpPr>
      <dsp:spPr>
        <a:xfrm>
          <a:off x="0" y="4237675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3520A-B048-4369-B48B-46503DC5E93D}">
      <dsp:nvSpPr>
        <dsp:cNvPr id="0" name=""/>
        <dsp:cNvSpPr/>
      </dsp:nvSpPr>
      <dsp:spPr>
        <a:xfrm>
          <a:off x="0" y="4237675"/>
          <a:ext cx="11891289" cy="66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– проценты выполнения группой обучающихся заданий ВПР повышенного или высокого уровня по конкретному учебному предмету и группе, направленных на оценку сформированности предметных результатов;</a:t>
          </a:r>
          <a:endParaRPr lang="en-US" sz="1800" kern="1200"/>
        </a:p>
      </dsp:txBody>
      <dsp:txXfrm>
        <a:off x="0" y="4237675"/>
        <a:ext cx="11891289" cy="666580"/>
      </dsp:txXfrm>
    </dsp:sp>
    <dsp:sp modelId="{29FA99C2-04BB-49A6-9D63-CED7E8EB4A95}">
      <dsp:nvSpPr>
        <dsp:cNvPr id="0" name=""/>
        <dsp:cNvSpPr/>
      </dsp:nvSpPr>
      <dsp:spPr>
        <a:xfrm>
          <a:off x="0" y="4904256"/>
          <a:ext cx="11891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4A5E7-26C2-4957-BCA9-C92AA1B5B686}">
      <dsp:nvSpPr>
        <dsp:cNvPr id="0" name=""/>
        <dsp:cNvSpPr/>
      </dsp:nvSpPr>
      <dsp:spPr>
        <a:xfrm>
          <a:off x="0" y="4904256"/>
          <a:ext cx="11891289" cy="66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– доля обучающихся, выполнивших не менее установленного (выбор региона) процента заданий ВПР повышенного или высокого уровня по конкретному предмету и группе</a:t>
          </a:r>
          <a:endParaRPr lang="en-US" sz="1800" kern="1200" dirty="0"/>
        </a:p>
      </dsp:txBody>
      <dsp:txXfrm>
        <a:off x="0" y="4904256"/>
        <a:ext cx="11891289" cy="666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2A64A-A8E0-4A61-BCDA-42883E373845}">
      <dsp:nvSpPr>
        <dsp:cNvPr id="0" name=""/>
        <dsp:cNvSpPr/>
      </dsp:nvSpPr>
      <dsp:spPr>
        <a:xfrm>
          <a:off x="0" y="34984"/>
          <a:ext cx="9654459" cy="150568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Обеспечение функционирования внутренней системы оценки качества образования (ВСОКО) - компетенция образовательной организации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/>
            <a:t>(</a:t>
          </a:r>
          <a:r>
            <a:rPr lang="ru-RU" sz="2100" kern="1200" dirty="0">
              <a:latin typeface="Calibri"/>
              <a:ea typeface="+mn-ea"/>
              <a:cs typeface="+mn-cs"/>
            </a:rPr>
            <a:t>п. 13 ч. 3 ст. 28 Закона об образовании)</a:t>
          </a:r>
          <a:r>
            <a:rPr lang="ru-RU" sz="2100" kern="1200" dirty="0"/>
            <a:t> </a:t>
          </a:r>
        </a:p>
      </dsp:txBody>
      <dsp:txXfrm>
        <a:off x="73501" y="108485"/>
        <a:ext cx="9507457" cy="1358678"/>
      </dsp:txXfrm>
    </dsp:sp>
    <dsp:sp modelId="{D2AE029D-37B3-4616-ACB5-0ECF563D8304}">
      <dsp:nvSpPr>
        <dsp:cNvPr id="0" name=""/>
        <dsp:cNvSpPr/>
      </dsp:nvSpPr>
      <dsp:spPr>
        <a:xfrm>
          <a:off x="0" y="1601144"/>
          <a:ext cx="9654459" cy="150568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Образовательная организация разрабатывает свою систему оценки качества образования, принимает и утверждает собственные подходы к оценочной деятельности, самостоятельно определяет комплекс форм и методов оценки. Разрабатывает Положение о ВСОКО.</a:t>
          </a:r>
        </a:p>
      </dsp:txBody>
      <dsp:txXfrm>
        <a:off x="73501" y="1674645"/>
        <a:ext cx="9507457" cy="1358678"/>
      </dsp:txXfrm>
    </dsp:sp>
    <dsp:sp modelId="{033DD662-1D9C-42C9-8861-9EB30DB81335}">
      <dsp:nvSpPr>
        <dsp:cNvPr id="0" name=""/>
        <dsp:cNvSpPr/>
      </dsp:nvSpPr>
      <dsp:spPr>
        <a:xfrm>
          <a:off x="0" y="3167304"/>
          <a:ext cx="9654459" cy="150568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Основными задачами ВСОКО </a:t>
          </a:r>
          <a:r>
            <a:rPr lang="ru-RU" sz="2100" kern="1200" dirty="0"/>
            <a:t>являются самообследование, анализ и, при необходимости, корректировка различных аспектов образовательного процесса.</a:t>
          </a:r>
        </a:p>
      </dsp:txBody>
      <dsp:txXfrm>
        <a:off x="73501" y="3240805"/>
        <a:ext cx="9507457" cy="1358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F4038-3465-452D-834B-87265BCCA604}">
      <dsp:nvSpPr>
        <dsp:cNvPr id="0" name=""/>
        <dsp:cNvSpPr/>
      </dsp:nvSpPr>
      <dsp:spPr>
        <a:xfrm>
          <a:off x="0" y="777"/>
          <a:ext cx="11756571" cy="18182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DA5FC-9EB9-417E-AF6A-BAC802E1FA58}">
      <dsp:nvSpPr>
        <dsp:cNvPr id="0" name=""/>
        <dsp:cNvSpPr/>
      </dsp:nvSpPr>
      <dsp:spPr>
        <a:xfrm>
          <a:off x="550009" y="409874"/>
          <a:ext cx="1000016" cy="100001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0A1DF-39D5-46E1-AEFB-68B281A0C41E}">
      <dsp:nvSpPr>
        <dsp:cNvPr id="0" name=""/>
        <dsp:cNvSpPr/>
      </dsp:nvSpPr>
      <dsp:spPr>
        <a:xfrm>
          <a:off x="2100034" y="777"/>
          <a:ext cx="9656536" cy="181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27" tIns="192427" rIns="192427" bIns="19242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</a:rPr>
            <a:t>Внутренняя система оценки качества образования</a:t>
          </a:r>
          <a:r>
            <a:rPr lang="ru-RU" sz="2400" kern="1200" dirty="0">
              <a:solidFill>
                <a:srgbClr val="C00000"/>
              </a:solidFill>
            </a:rPr>
            <a:t> </a:t>
          </a:r>
          <a:r>
            <a:rPr lang="ru-RU" sz="2200" kern="1200" dirty="0">
              <a:solidFill>
                <a:srgbClr val="002060"/>
              </a:solidFill>
            </a:rPr>
            <a:t>(ВСОКО) – целостная система реализуемых образовательной организацией оценочных процедур, а также совокупность организационных структур и локальных нормативных актов, обеспечивающая управление качеством образования.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2100034" y="777"/>
        <a:ext cx="9656536" cy="1818211"/>
      </dsp:txXfrm>
    </dsp:sp>
    <dsp:sp modelId="{5C97338D-E54D-4021-BFEE-233F5C96C272}">
      <dsp:nvSpPr>
        <dsp:cNvPr id="0" name=""/>
        <dsp:cNvSpPr/>
      </dsp:nvSpPr>
      <dsp:spPr>
        <a:xfrm>
          <a:off x="0" y="2258414"/>
          <a:ext cx="11756571" cy="18182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DD9E0-4ABB-48F7-9948-516C8E98818A}">
      <dsp:nvSpPr>
        <dsp:cNvPr id="0" name=""/>
        <dsp:cNvSpPr/>
      </dsp:nvSpPr>
      <dsp:spPr>
        <a:xfrm>
          <a:off x="550009" y="2682639"/>
          <a:ext cx="1000016" cy="100001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CE11-E8BD-4F98-A276-F919975D51F8}">
      <dsp:nvSpPr>
        <dsp:cNvPr id="0" name=""/>
        <dsp:cNvSpPr/>
      </dsp:nvSpPr>
      <dsp:spPr>
        <a:xfrm>
          <a:off x="2100034" y="2273542"/>
          <a:ext cx="9656536" cy="181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27" tIns="192427" rIns="192427" bIns="19242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baseline="0" dirty="0">
              <a:solidFill>
                <a:srgbClr val="C00000"/>
              </a:solidFill>
            </a:rPr>
            <a:t>Внутренняя система оценки качества образования</a:t>
          </a:r>
          <a:r>
            <a:rPr lang="ru-RU" sz="2500" kern="1200" dirty="0">
              <a:solidFill>
                <a:srgbClr val="C00000"/>
              </a:solidFill>
            </a:rPr>
            <a:t> </a:t>
          </a:r>
          <a:r>
            <a:rPr lang="ru-RU" sz="2500" b="0" i="0" kern="1200" baseline="0" dirty="0">
              <a:solidFill>
                <a:srgbClr val="C00000"/>
              </a:solidFill>
            </a:rPr>
            <a:t> </a:t>
          </a:r>
          <a:r>
            <a:rPr lang="ru-RU" sz="2500" b="0" i="0" kern="1200" baseline="0" dirty="0">
              <a:solidFill>
                <a:srgbClr val="002060"/>
              </a:solidFill>
            </a:rPr>
            <a:t>является основой для эффективного управления качеством образования и развитием образовательной организации.</a:t>
          </a:r>
          <a:endParaRPr lang="en-US" sz="2500" kern="1200" dirty="0">
            <a:solidFill>
              <a:srgbClr val="002060"/>
            </a:solidFill>
          </a:endParaRPr>
        </a:p>
      </dsp:txBody>
      <dsp:txXfrm>
        <a:off x="2100034" y="2273542"/>
        <a:ext cx="9656536" cy="1818211"/>
      </dsp:txXfrm>
    </dsp:sp>
    <dsp:sp modelId="{2932DFD9-1809-4C8A-AC97-7A93AE02A205}">
      <dsp:nvSpPr>
        <dsp:cNvPr id="0" name=""/>
        <dsp:cNvSpPr/>
      </dsp:nvSpPr>
      <dsp:spPr>
        <a:xfrm>
          <a:off x="0" y="4546306"/>
          <a:ext cx="11756571" cy="18182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4FF84-46E9-4A5A-83C0-3A0DB3B07225}">
      <dsp:nvSpPr>
        <dsp:cNvPr id="0" name=""/>
        <dsp:cNvSpPr/>
      </dsp:nvSpPr>
      <dsp:spPr>
        <a:xfrm>
          <a:off x="550009" y="4955404"/>
          <a:ext cx="1000016" cy="100001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45A2B-0800-4D9B-93F9-BF16C8D74E73}">
      <dsp:nvSpPr>
        <dsp:cNvPr id="0" name=""/>
        <dsp:cNvSpPr/>
      </dsp:nvSpPr>
      <dsp:spPr>
        <a:xfrm>
          <a:off x="2100034" y="4546306"/>
          <a:ext cx="9656536" cy="181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27" tIns="192427" rIns="192427" bIns="19242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baseline="0" dirty="0">
              <a:solidFill>
                <a:srgbClr val="C00000"/>
              </a:solidFill>
            </a:rPr>
            <a:t>Цель ВСОКО</a:t>
          </a:r>
          <a:r>
            <a:rPr lang="ru-RU" sz="2500" i="0" kern="1200" baseline="0" dirty="0">
              <a:solidFill>
                <a:srgbClr val="203864"/>
              </a:solidFill>
            </a:rPr>
            <a:t>: формирование единой объективной системы диагностики и контроля состояния образования в ОО, обеспечивающей определение факторов, влияющих на качество образования в ОО и своевременное выявление его изменений. </a:t>
          </a:r>
          <a:endParaRPr lang="en-US" sz="2500" kern="1200" dirty="0">
            <a:solidFill>
              <a:srgbClr val="203864"/>
            </a:solidFill>
          </a:endParaRPr>
        </a:p>
      </dsp:txBody>
      <dsp:txXfrm>
        <a:off x="2100034" y="4546306"/>
        <a:ext cx="9656536" cy="1818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81A6E-9EA9-43FA-BE93-3930BB527B19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024E3-F701-4852-A4D6-79A83F12BCAE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B28A3-0544-4292-9B89-81CB2691AFA3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Качество образовательных результатов</a:t>
          </a:r>
          <a:endParaRPr lang="en-US" sz="2300" kern="1200" dirty="0"/>
        </a:p>
      </dsp:txBody>
      <dsp:txXfrm>
        <a:off x="1844034" y="682"/>
        <a:ext cx="4401230" cy="1596566"/>
      </dsp:txXfrm>
    </dsp:sp>
    <dsp:sp modelId="{EB0E257B-CA61-4A3C-BCCB-D6C3D4DCFF3F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E6368-E3C1-4499-B0DF-EA9315CF984E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E0F1E-8550-4957-91BF-E4EA09734004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Качество организации и осуществления образовательной деятельности</a:t>
          </a:r>
          <a:endParaRPr lang="en-US" sz="2300" kern="1200" dirty="0"/>
        </a:p>
      </dsp:txBody>
      <dsp:txXfrm>
        <a:off x="1844034" y="1996390"/>
        <a:ext cx="4401230" cy="1596566"/>
      </dsp:txXfrm>
    </dsp:sp>
    <dsp:sp modelId="{7A0A349D-856E-4D9E-BAA6-6E2C6220BA5B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34134-5F28-4337-95E7-E1FBE147C6EB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38D6-344E-4E27-BC56-B9C89086A204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Качество условий, обеспечивающих образовательную деятельность</a:t>
          </a:r>
          <a:endParaRPr lang="en-US" sz="2300" kern="1200"/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253174-4F89-4F8B-BED8-9171F19A4686}" type="datetimeFigureOut">
              <a:rPr lang="ru-RU"/>
              <a:pPr>
                <a:defRPr/>
              </a:pPr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979262-8DB0-4071-8E3A-813ACA85E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9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2. Качество содержания образовательной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3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42900" algn="just"/>
            <a:r>
              <a:rPr lang="ru-RU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4.3. Общесистемные требования к условиям реализации образовательной программы:</a:t>
            </a:r>
          </a:p>
          <a:p>
            <a:pPr indent="342900" algn="just">
              <a:spcBef>
                <a:spcPts val="1200"/>
              </a:spcBef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образовательная организация должна располагать на праве собственности или ином законном основании материально-технической базой, обеспечивающей проведение всех видов учебной деятельности обучающихся, включая проведение демонстрационного экзамена, предусмотренных учебным планом, с учетом ПООП;</a:t>
            </a:r>
          </a:p>
          <a:p>
            <a:pPr indent="342900" algn="just">
              <a:spcBef>
                <a:spcPts val="1200"/>
              </a:spcBef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в случае реализации образовательной программы с использованием сетевой формы требования к реализации образовательной программы должны обеспечиваться совокупностью ресурсов материально-технического и учебно-методического обеспечения, предоставляемого организациями, участвующими в реализации образовательной программы с использованием сетевой формы.</a:t>
            </a: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3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Основным объектом системы оценки, её содержательной 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критериальной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базой выступают требования ФГОС ООО, которые конкретизируются в планируемых результатах освоения обучающимися ФОП ООО. Система оценки включает процедуры внутренней и внешней оценки.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79262-8DB0-4071-8E3A-813ACA85EA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5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8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6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7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6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1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9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7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2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9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3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22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5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8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5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1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92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27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60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8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1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9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97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1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04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51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75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16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5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51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94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39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27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90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2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7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0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8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13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85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96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70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75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17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6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00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28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45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9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3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4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6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8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  <p:sldLayoutId id="2147484805" r:id="rId12"/>
    <p:sldLayoutId id="214748480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  <p:sldLayoutId id="214748483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  <p:sldLayoutId id="2147484847" r:id="rId12"/>
    <p:sldLayoutId id="214748484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  <p:sldLayoutId id="2147484891" r:id="rId12"/>
    <p:sldLayoutId id="214748489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4465" y="274638"/>
            <a:ext cx="8900488" cy="1143000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rgbClr val="193771"/>
                </a:solidFill>
              </a:rPr>
              <a:t>Автономное образовательное учреждение Вологодской области дополнительного профессионального образования </a:t>
            </a:r>
            <a:br>
              <a:rPr lang="ru-RU" altLang="ru-RU" sz="2000" b="1" dirty="0">
                <a:solidFill>
                  <a:srgbClr val="193771"/>
                </a:solidFill>
              </a:rPr>
            </a:br>
            <a:r>
              <a:rPr lang="ru-RU" altLang="ru-RU" sz="2000" b="1" dirty="0">
                <a:solidFill>
                  <a:srgbClr val="193771"/>
                </a:solidFill>
              </a:rPr>
              <a:t>«Вологодский  институт развития образования»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76" y="1630017"/>
            <a:ext cx="11912122" cy="4541876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A500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комплекса мер по повышению учебной успешности с учетом результатов оценочных процедур в системе СПО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3200" b="1" dirty="0">
              <a:solidFill>
                <a:schemeClr val="accent2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pic>
        <p:nvPicPr>
          <p:cNvPr id="3076" name="Picture 6" descr="логотип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83337"/>
            <a:ext cx="1309113" cy="120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6" y="3195163"/>
            <a:ext cx="6868200" cy="35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71791" y="5075583"/>
            <a:ext cx="3935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93771"/>
                </a:solidFill>
                <a:latin typeface="+mn-lt"/>
                <a:ea typeface="Calibri"/>
                <a:cs typeface="Times New Roman"/>
              </a:rPr>
              <a:t>Фролова Елена Сергеевна, </a:t>
            </a:r>
          </a:p>
          <a:p>
            <a:pPr lvl="0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193771"/>
                </a:solidFill>
                <a:latin typeface="+mn-lt"/>
                <a:ea typeface="Calibri"/>
                <a:cs typeface="Times New Roman"/>
              </a:rPr>
              <a:t>методист кафедры развития профессионального образования </a:t>
            </a:r>
          </a:p>
          <a:p>
            <a:pPr lvl="0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193771"/>
                </a:solidFill>
                <a:latin typeface="+mn-lt"/>
                <a:ea typeface="Calibri"/>
                <a:cs typeface="Times New Roman"/>
              </a:rPr>
              <a:t>АОУ ВО ДПО «ВИРО</a:t>
            </a:r>
            <a:r>
              <a:rPr lang="ru-RU" sz="2400" dirty="0">
                <a:solidFill>
                  <a:srgbClr val="193771"/>
                </a:solidFill>
                <a:latin typeface="+mn-lt"/>
                <a:ea typeface="Calibri"/>
                <a:cs typeface="Times New Roman"/>
              </a:rPr>
              <a:t>» </a:t>
            </a:r>
            <a:endParaRPr lang="ru-RU" sz="2400" dirty="0">
              <a:solidFill>
                <a:srgbClr val="19377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50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0BFB5C-BB31-3382-A030-3851062EE8EE}"/>
              </a:ext>
            </a:extLst>
          </p:cNvPr>
          <p:cNvSpPr txBox="1"/>
          <p:nvPr/>
        </p:nvSpPr>
        <p:spPr>
          <a:xfrm>
            <a:off x="286605" y="313379"/>
            <a:ext cx="10604308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Обобщенный план варианта проверочной</a:t>
            </a:r>
            <a:r>
              <a:rPr kumimoji="0" lang="ru-RU" sz="2000" b="1" i="0" u="none" strike="noStrike" kern="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работы по</a:t>
            </a:r>
            <a:r>
              <a:rPr kumimoji="0" lang="ru-RU" sz="2000" b="1" i="0" u="none" strike="noStrike" kern="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математике завершивших</a:t>
            </a:r>
            <a:endParaRPr kumimoji="0" lang="ru-RU" sz="2000" b="0" i="0" u="none" strike="noStrike" kern="5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E5EA6F2-1061-64A4-A693-0D963BFA19F0}"/>
              </a:ext>
            </a:extLst>
          </p:cNvPr>
          <p:cNvGraphicFramePr>
            <a:graphicFrameLocks noGrp="1"/>
          </p:cNvGraphicFramePr>
          <p:nvPr/>
        </p:nvGraphicFramePr>
        <p:xfrm>
          <a:off x="125105" y="793485"/>
          <a:ext cx="11941789" cy="5911814"/>
        </p:xfrm>
        <a:graphic>
          <a:graphicData uri="http://schemas.openxmlformats.org/drawingml/2006/table">
            <a:tbl>
              <a:tblPr/>
              <a:tblGrid>
                <a:gridCol w="374915">
                  <a:extLst>
                    <a:ext uri="{9D8B030D-6E8A-4147-A177-3AD203B41FA5}">
                      <a16:colId xmlns="" xmlns:a16="http://schemas.microsoft.com/office/drawing/2014/main" val="636897774"/>
                    </a:ext>
                  </a:extLst>
                </a:gridCol>
                <a:gridCol w="7661341">
                  <a:extLst>
                    <a:ext uri="{9D8B030D-6E8A-4147-A177-3AD203B41FA5}">
                      <a16:colId xmlns="" xmlns:a16="http://schemas.microsoft.com/office/drawing/2014/main" val="4003435552"/>
                    </a:ext>
                  </a:extLst>
                </a:gridCol>
                <a:gridCol w="1111634">
                  <a:extLst>
                    <a:ext uri="{9D8B030D-6E8A-4147-A177-3AD203B41FA5}">
                      <a16:colId xmlns="" xmlns:a16="http://schemas.microsoft.com/office/drawing/2014/main" val="2887624763"/>
                    </a:ext>
                  </a:extLst>
                </a:gridCol>
                <a:gridCol w="782778">
                  <a:extLst>
                    <a:ext uri="{9D8B030D-6E8A-4147-A177-3AD203B41FA5}">
                      <a16:colId xmlns="" xmlns:a16="http://schemas.microsoft.com/office/drawing/2014/main" val="1552267594"/>
                    </a:ext>
                  </a:extLst>
                </a:gridCol>
                <a:gridCol w="1097881">
                  <a:extLst>
                    <a:ext uri="{9D8B030D-6E8A-4147-A177-3AD203B41FA5}">
                      <a16:colId xmlns="" xmlns:a16="http://schemas.microsoft.com/office/drawing/2014/main" val="3796464284"/>
                    </a:ext>
                  </a:extLst>
                </a:gridCol>
                <a:gridCol w="913240">
                  <a:extLst>
                    <a:ext uri="{9D8B030D-6E8A-4147-A177-3AD203B41FA5}">
                      <a16:colId xmlns="" xmlns:a16="http://schemas.microsoft.com/office/drawing/2014/main" val="4083491846"/>
                    </a:ext>
                  </a:extLst>
                </a:gridCol>
              </a:tblGrid>
              <a:tr h="4894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Проверяемые требования (умения) в соответствии с ФГОС СОО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уровень сложности Б/П/В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 заданий </a:t>
                      </a:r>
                      <a:r>
                        <a:rPr lang="ru-RU" sz="14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48609"/>
                  </a:ext>
                </a:extLst>
              </a:tr>
              <a:tr h="204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2822898"/>
                  </a:ext>
                </a:extLst>
              </a:tr>
              <a:tr h="156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выполнять вычисления и преобразования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90,31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7683246"/>
                  </a:ext>
                </a:extLst>
              </a:tr>
              <a:tr h="42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использовать приобретенные знания и умения в практической деятельности и повседневной жизни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84,36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84,36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5057285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выполнять вычисления и преобразования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82,49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6599082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выполнять вычисления и преобразования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79,71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83,54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838754"/>
                  </a:ext>
                </a:extLst>
              </a:tr>
              <a:tr h="42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строить и исследовать простейшие математические модели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78,81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79,28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0487104"/>
                  </a:ext>
                </a:extLst>
              </a:tr>
              <a:tr h="42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использовать приобретенные знания и умения в практической деятельности и повседневной жизни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85,76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87,05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0817126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выполнять действия с геометрическими фигурами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85,46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82,48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2385630"/>
                  </a:ext>
                </a:extLst>
              </a:tr>
              <a:tr h="42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использовать приобретенные знания и умения в практической деятельности и повседневной жизни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74,96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76,07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7865800"/>
                  </a:ext>
                </a:extLst>
              </a:tr>
              <a:tr h="226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строить и исследовать простейшие математические модели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75,61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75,96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2810184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320675" algn="l"/>
                        </a:tabLs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решать уравнения и неравенства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59,37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66,86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9290996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выполнять действия с функциями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41,58</a:t>
                      </a:r>
                      <a:endParaRPr lang="ru-RU" sz="1400" b="1" kern="5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3663375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решать уравнения и неравенства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30,38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0054209"/>
                  </a:ext>
                </a:extLst>
              </a:tr>
              <a:tr h="343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строить и исследовать простейшие математические модели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15,17</a:t>
                      </a:r>
                      <a:endParaRPr lang="ru-RU" sz="1400" b="1" kern="5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14,58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013537"/>
                  </a:ext>
                </a:extLst>
              </a:tr>
              <a:tr h="42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1,65</a:t>
                      </a:r>
                      <a:endParaRPr lang="ru-RU" sz="1400" b="1" kern="5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4,91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9847858"/>
                  </a:ext>
                </a:extLst>
              </a:tr>
              <a:tr h="298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4,73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958013"/>
                  </a:ext>
                </a:extLst>
              </a:tr>
              <a:tr h="204218">
                <a:tc gridSpan="2">
                  <a:txBody>
                    <a:bodyPr/>
                    <a:lstStyle/>
                    <a:p>
                      <a:pPr marL="9525" algn="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3" marR="31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505134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8E844868-7BBE-B515-5D05-E5DA897E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29456" y="1602564"/>
            <a:ext cx="24697427" cy="52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5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" y="238540"/>
            <a:ext cx="11754197" cy="1231344"/>
          </a:xfrm>
        </p:spPr>
        <p:txBody>
          <a:bodyPr anchor="b">
            <a:no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Методические рекомендации по развитию механизмов управления качеством образования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ru-RU" sz="2600" b="1" dirty="0">
                <a:solidFill>
                  <a:srgbClr val="C00000"/>
                </a:solidFill>
              </a:rPr>
              <a:t>1.1.4. Сбалансированность системы оценки качества подготовки обучающихся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F08C447-86E1-E11F-2A12-84AD1F56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8" r="6292" b="-3"/>
          <a:stretch/>
        </p:blipFill>
        <p:spPr>
          <a:xfrm>
            <a:off x="10222034" y="4022216"/>
            <a:ext cx="1831421" cy="189563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213975"/>
              </p:ext>
            </p:extLst>
          </p:nvPr>
        </p:nvGraphicFramePr>
        <p:xfrm>
          <a:off x="166254" y="1911492"/>
          <a:ext cx="9654459" cy="470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379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57363FD-7E77-4145-9483-331A807AD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="" xmlns:a16="http://schemas.microsoft.com/office/drawing/2014/main" id="{C35BBF2A-AD0E-852A-9B7E-B856D693034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1704780"/>
              </p:ext>
            </p:extLst>
          </p:nvPr>
        </p:nvGraphicFramePr>
        <p:xfrm>
          <a:off x="232229" y="253218"/>
          <a:ext cx="11756571" cy="636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96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659FDB4-FCBE-4A89-B46D-43D4FA544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8F77E8-61E3-4FE9-A792-4445221F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Объекты ВСОКО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Качество образовательных </a:t>
            </a:r>
            <a:r>
              <a:rPr lang="ru-RU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результатов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обучающихся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(степень их соответствия результатам, заявленным в ОП, запросам общества и государства) 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ключевой объект ВСОКО и управления качеством образования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endParaRPr lang="ru-RU" sz="4000" dirty="0">
              <a:solidFill>
                <a:srgbClr val="A5002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8F51B3F-8331-4E4A-AE96-D47B1006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2">
            <a:extLst>
              <a:ext uri="{FF2B5EF4-FFF2-40B4-BE49-F238E27FC236}">
                <a16:creationId xmlns="" xmlns:a16="http://schemas.microsoft.com/office/drawing/2014/main" id="{CB544360-0AB6-161E-A4D2-32A6242972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17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="" xmlns:a16="http://schemas.microsoft.com/office/drawing/2014/main" id="{53B021B3-DE93-4AB7-8A18-CF5F1CED8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52D586-874B-B83A-DB9E-4C3F633D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4" y="256032"/>
            <a:ext cx="11136690" cy="438031"/>
          </a:xfrm>
        </p:spPr>
        <p:txBody>
          <a:bodyPr anchor="b"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Объекты ВСОКО соответствуют требованиям ФГОС СПО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2D502E5-F6B4-4D58-B4AE-FC466FF15E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DECDBF4-02B6-4BB4-B65B-B8107AD6A9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3087A132-647A-74F8-A6AB-11DC214B1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994703"/>
              </p:ext>
            </p:extLst>
          </p:nvPr>
        </p:nvGraphicFramePr>
        <p:xfrm>
          <a:off x="98474" y="837283"/>
          <a:ext cx="11976013" cy="5756763"/>
        </p:xfrm>
        <a:graphic>
          <a:graphicData uri="http://schemas.openxmlformats.org/drawingml/2006/table">
            <a:tbl>
              <a:tblPr firstRow="1" bandRow="1">
                <a:noFill/>
                <a:tableStyleId>{0505E3EF-67EA-436B-97B2-0124C06EBD24}</a:tableStyleId>
              </a:tblPr>
              <a:tblGrid>
                <a:gridCol w="411986">
                  <a:extLst>
                    <a:ext uri="{9D8B030D-6E8A-4147-A177-3AD203B41FA5}">
                      <a16:colId xmlns="" xmlns:a16="http://schemas.microsoft.com/office/drawing/2014/main" val="1401099808"/>
                    </a:ext>
                  </a:extLst>
                </a:gridCol>
                <a:gridCol w="7139524">
                  <a:extLst>
                    <a:ext uri="{9D8B030D-6E8A-4147-A177-3AD203B41FA5}">
                      <a16:colId xmlns="" xmlns:a16="http://schemas.microsoft.com/office/drawing/2014/main" val="2627084654"/>
                    </a:ext>
                  </a:extLst>
                </a:gridCol>
                <a:gridCol w="4424503">
                  <a:extLst>
                    <a:ext uri="{9D8B030D-6E8A-4147-A177-3AD203B41FA5}">
                      <a16:colId xmlns="" xmlns:a16="http://schemas.microsoft.com/office/drawing/2014/main" val="670242666"/>
                    </a:ext>
                  </a:extLst>
                </a:gridCol>
              </a:tblGrid>
              <a:tr h="496689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000" b="1" cap="all" spc="6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 marL="79852" marR="79852" marT="79852" marB="798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000" b="1" cap="all" spc="60" dirty="0">
                          <a:solidFill>
                            <a:schemeClr val="tx1"/>
                          </a:solidFill>
                        </a:rPr>
                        <a:t>Требования ФГОС</a:t>
                      </a:r>
                    </a:p>
                  </a:txBody>
                  <a:tcPr marL="79852" marR="79852" marT="79852" marB="798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000" b="1" cap="all" spc="60" dirty="0">
                          <a:solidFill>
                            <a:schemeClr val="tx1"/>
                          </a:solidFill>
                        </a:rPr>
                        <a:t>Направления контроля</a:t>
                      </a:r>
                    </a:p>
                  </a:txBody>
                  <a:tcPr marL="79852" marR="79852" marT="79852" marB="7985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5305257"/>
                  </a:ext>
                </a:extLst>
              </a:tr>
              <a:tr h="1117549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cap="none" spc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marL="79852" marR="79852" marT="39926" marB="79852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Требования к структуре ОП</a:t>
                      </a:r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 т.ч. к соотношению частей и их объему, обязательной части и части, формируемой участниками образовательных отношений (вариативная)</a:t>
                      </a:r>
                      <a:endParaRPr lang="ru-RU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9852" marR="79852" marT="39926" marB="79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Контроль соответствия структуры и содержания ОП (и вносимых в нее изменений) требованиям ФГОС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852" marR="79852" marT="39926" marB="79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4671840"/>
                  </a:ext>
                </a:extLst>
              </a:tr>
              <a:tr h="2498747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cap="none" spc="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marL="79852" marR="79852" marT="39926" marB="79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Требования к результатам освоения ОП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Личностным (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направления воспитательной деятельности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Метапредметным (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овладение УУД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Предметным (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базовый/профессионально-ориентированный </a:t>
                      </a: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уровни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(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 / знания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компетенции </a:t>
                      </a:r>
                      <a:r>
                        <a:rPr lang="ru-RU" sz="2000" b="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</a:t>
                      </a:r>
                      <a:r>
                        <a:rPr lang="ru-RU" sz="1800" b="0" i="1" dirty="0" smtClean="0">
                          <a:effectLst/>
                          <a:latin typeface="+mn-lt"/>
                          <a:ea typeface="Times New Roman"/>
                        </a:rPr>
                        <a:t>рактический опыт/</a:t>
                      </a:r>
                      <a:r>
                        <a:rPr lang="ru-RU" sz="1800" b="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8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знания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852" marR="79852" marT="39926" marB="79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Контроль результатов освоения обучающимися ОП</a:t>
                      </a:r>
                    </a:p>
                    <a:p>
                      <a:pPr marL="0" indent="0"/>
                      <a:endParaRPr lang="ru-RU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9852" marR="79852" marT="39926" marB="79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90729"/>
                  </a:ext>
                </a:extLst>
              </a:tr>
              <a:tr h="1615785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cap="none" spc="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marL="79852" marR="79852" marT="39926" marB="79852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Требования к условиям реализации ОП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общесистемные требования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 материально-техническому, учебно-методическому обеспечению; к кадровым и финансовым условиям;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применяемым механизмам оценки качества ОП</a:t>
                      </a:r>
                      <a:endParaRPr lang="ru-RU" sz="20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852" marR="79852" marT="39926" marB="79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Контроль условий реализации ОП</a:t>
                      </a:r>
                    </a:p>
                    <a:p>
                      <a:pPr marL="0" indent="0"/>
                      <a:endParaRPr lang="ru-RU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9852" marR="79852" marT="39926" marB="798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1216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39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1D7BEB-E588-6574-090C-C558EBFA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6" y="365130"/>
            <a:ext cx="11670887" cy="799994"/>
          </a:xfrm>
        </p:spPr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ВСОКО и система оценки достижения планируемых результатов освоения ОП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(целевой раздел ФОП, п. 18)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22BF1A-7A41-DA43-6DA3-846B6B59C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647" y="1474839"/>
            <a:ext cx="6838334" cy="5175116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1" i="0" dirty="0">
                <a:solidFill>
                  <a:srgbClr val="C00000"/>
                </a:solidFill>
                <a:effectLst/>
              </a:rPr>
              <a:t>Внутренняя оценка включает:</a:t>
            </a:r>
          </a:p>
          <a:p>
            <a:pPr marL="0" algn="l">
              <a:spcBef>
                <a:spcPts val="0"/>
              </a:spcBef>
            </a:pPr>
            <a:r>
              <a:rPr lang="ru-RU" sz="2000" b="0" i="0" dirty="0">
                <a:solidFill>
                  <a:srgbClr val="333333"/>
                </a:solidFill>
                <a:effectLst/>
              </a:rPr>
              <a:t>стартовую диагностику;</a:t>
            </a:r>
          </a:p>
          <a:p>
            <a:pPr marL="0" algn="l">
              <a:spcBef>
                <a:spcPts val="0"/>
              </a:spcBef>
            </a:pPr>
            <a:r>
              <a:rPr lang="ru-RU" sz="2000" b="0" i="0" dirty="0">
                <a:solidFill>
                  <a:srgbClr val="333333"/>
                </a:solidFill>
                <a:effectLst/>
              </a:rPr>
              <a:t>текущую и тематическую оценку;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ru-RU" sz="2000" b="0" i="0" dirty="0">
                <a:solidFill>
                  <a:srgbClr val="333333"/>
                </a:solidFill>
                <a:effectLst/>
              </a:rPr>
              <a:t>психолого-педагогическое наблюдение;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ru-RU" sz="2000" b="0" i="0" dirty="0">
                <a:solidFill>
                  <a:srgbClr val="333333"/>
                </a:solidFill>
                <a:effectLst/>
              </a:rPr>
              <a:t>внутренний мониторинг образовательных достижений обучающихся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333333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Внутренний мониторинг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представляет собой следующие процедуры: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стартовая диагностика;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уровня достижения предметных и метапредметных результатов;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уровня функциональной грамотности;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уровня профессионального мастерства педагогического работника, осуществляемого на основе выполнения обучающимися проверочных работ, анализа посещенных уроков, анализа качества учебных заданий, предлагаемых педагогическим работником обучающимся.</a:t>
            </a:r>
          </a:p>
          <a:p>
            <a:pPr marL="0" indent="0" algn="l">
              <a:buNone/>
            </a:pP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C37F099-A7B3-48BA-108D-B01AC3A4C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0955" y="1505902"/>
            <a:ext cx="4596579" cy="517511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Внешняя оценка включает: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независимую оценку качества образования;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мониторинговые исследования муниципального, регионального и федерального уровней.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i="1" dirty="0"/>
              <a:t>	Внесение  изменений в Положение о формах, периодичности и порядке проведения текущего контроля успеваемости и промежуточной аттестации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1E713C-4274-F38F-A5B9-B7DB1505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6" y="4229910"/>
            <a:ext cx="624674" cy="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4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E0151-374C-611A-B079-11988BE9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365129"/>
            <a:ext cx="11787187" cy="849309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  <a:t>План функционирования внутренней системы оценки качества образования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  <a:t>(в соответствии с приложением к Положению ВСОКО План разрабатывается на каждый учебный год с указанием конкретных сроков исполнения и ФИО ответственных)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+mj-cs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222F5A2-EFE9-FED6-333F-FB0F9A95F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804335"/>
              </p:ext>
            </p:extLst>
          </p:nvPr>
        </p:nvGraphicFramePr>
        <p:xfrm>
          <a:off x="161926" y="1214438"/>
          <a:ext cx="11868148" cy="5669630"/>
        </p:xfrm>
        <a:graphic>
          <a:graphicData uri="http://schemas.openxmlformats.org/drawingml/2006/table">
            <a:tbl>
              <a:tblPr firstRow="1" firstCol="1" bandRow="1"/>
              <a:tblGrid>
                <a:gridCol w="1754274">
                  <a:extLst>
                    <a:ext uri="{9D8B030D-6E8A-4147-A177-3AD203B41FA5}">
                      <a16:colId xmlns="" xmlns:a16="http://schemas.microsoft.com/office/drawing/2014/main" val="2045115420"/>
                    </a:ext>
                  </a:extLst>
                </a:gridCol>
                <a:gridCol w="2178284">
                  <a:extLst>
                    <a:ext uri="{9D8B030D-6E8A-4147-A177-3AD203B41FA5}">
                      <a16:colId xmlns="" xmlns:a16="http://schemas.microsoft.com/office/drawing/2014/main" val="2325176228"/>
                    </a:ext>
                  </a:extLst>
                </a:gridCol>
                <a:gridCol w="3392167">
                  <a:extLst>
                    <a:ext uri="{9D8B030D-6E8A-4147-A177-3AD203B41FA5}">
                      <a16:colId xmlns="" xmlns:a16="http://schemas.microsoft.com/office/drawing/2014/main" val="3184329654"/>
                    </a:ext>
                  </a:extLst>
                </a:gridCol>
                <a:gridCol w="1543049">
                  <a:extLst>
                    <a:ext uri="{9D8B030D-6E8A-4147-A177-3AD203B41FA5}">
                      <a16:colId xmlns="" xmlns:a16="http://schemas.microsoft.com/office/drawing/2014/main" val="1337355460"/>
                    </a:ext>
                  </a:extLst>
                </a:gridCol>
                <a:gridCol w="1057275">
                  <a:extLst>
                    <a:ext uri="{9D8B030D-6E8A-4147-A177-3AD203B41FA5}">
                      <a16:colId xmlns="" xmlns:a16="http://schemas.microsoft.com/office/drawing/2014/main" val="709662076"/>
                    </a:ext>
                  </a:extLst>
                </a:gridCol>
                <a:gridCol w="1943099">
                  <a:extLst>
                    <a:ext uri="{9D8B030D-6E8A-4147-A177-3AD203B41FA5}">
                      <a16:colId xmlns="" xmlns:a16="http://schemas.microsoft.com/office/drawing/2014/main" val="3013508900"/>
                    </a:ext>
                  </a:extLst>
                </a:gridCol>
              </a:tblGrid>
              <a:tr h="530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Объект/предмет ВСОКО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образования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оценки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образования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документа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2949686"/>
                  </a:ext>
                </a:extLst>
              </a:tr>
              <a:tr h="21170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образовательных результатов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5790971"/>
                  </a:ext>
                </a:extLst>
              </a:tr>
              <a:tr h="19053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образовательной программы СПО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результаты обучения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(ФГОС СОО)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Статистические данные: качество обучения, успеваемость;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оценка – текущий контроль успеваемости, промежуточная аттестация;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оценка – ВПР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текущего контроля успеваемости, промежуточной аттестации;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ВПР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(расхождение) внутренней оценки с полученными результатами внешней оценки 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Зам. руководителя, председатели ПЦК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Декабрь, июнь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п/г,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п/г учеб. года)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Статистико-аналитические отчеты (справки)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в соответствии с графиком проведения оценочных процедур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4892375"/>
                  </a:ext>
                </a:extLst>
              </a:tr>
              <a:tr h="28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объективной внешней оценки качества образования обучающихся и внутренней оценки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подтвердивших промежуточную аттестацию по результатам участия в ВПР по дисциплине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результатов обучающихся (качество обучения, успеваемость) по внешней оценочной процедуре  по конкретным дисциплинам в конкретных группах (ПОО) и внутренней оценке (промежуточная аттестация).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оля обучающихся, подтвердивших текущую успеваемость по результатам участия в оценочных процедурах, к текущей  (промежуточной) успеваемости по предмету.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Зам. руководителя,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председатели (руковод.) ПЦК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Декабрь, январь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Статистико-аналитическая справка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заседания педагогического совета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9" marR="62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127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0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ливка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500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Учреждение"/>
          <p:cNvSpPr txBox="1">
            <a:spLocks noChangeArrowheads="1"/>
          </p:cNvSpPr>
          <p:nvPr/>
        </p:nvSpPr>
        <p:spPr>
          <a:xfrm>
            <a:off x="1702742" y="5407806"/>
            <a:ext cx="5550772" cy="1201738"/>
          </a:xfrm>
          <a:prstGeom prst="rect">
            <a:avLst/>
          </a:prstGeom>
          <a:effectLst>
            <a:outerShdw dist="12700" dir="2700000" algn="tl" rotWithShape="0">
              <a:prstClr val="black">
                <a:alpha val="50000"/>
              </a:prstClr>
            </a:outerShdw>
          </a:effectLst>
        </p:spPr>
        <p:txBody>
          <a:bodyPr anchor="b"/>
          <a:lstStyle/>
          <a:p>
            <a:pPr>
              <a:lnSpc>
                <a:spcPct val="120000"/>
              </a:lnSpc>
              <a:defRPr/>
            </a:pP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Автономное образовательное учреждение </a:t>
            </a:r>
            <a:endParaRPr lang="en-US" altLang="ru-RU" sz="1600" dirty="0">
              <a:solidFill>
                <a:prstClr val="white"/>
              </a:solidFill>
              <a:latin typeface="Segoe UI"/>
              <a:ea typeface="Segoe UI"/>
              <a:cs typeface="Segoe UI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Вологодской области дополнительного профессионального образования </a:t>
            </a:r>
            <a:b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</a:b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«Вологодский  институт развития образования»</a:t>
            </a:r>
          </a:p>
        </p:txBody>
      </p:sp>
      <p:pic>
        <p:nvPicPr>
          <p:cNvPr id="14" name="Логотип" descr="логотип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680" y="5320117"/>
            <a:ext cx="1307728" cy="1289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Название">
            <a:extLst>
              <a:ext uri="{FF2B5EF4-FFF2-40B4-BE49-F238E27FC236}">
                <a16:creationId xmlns="" xmlns:a16="http://schemas.microsoft.com/office/drawing/2014/main" id="{7FEB16FA-5AF1-350C-1E41-9F4464893059}"/>
              </a:ext>
            </a:extLst>
          </p:cNvPr>
          <p:cNvSpPr/>
          <p:nvPr/>
        </p:nvSpPr>
        <p:spPr>
          <a:xfrm>
            <a:off x="184680" y="190735"/>
            <a:ext cx="5036677" cy="1201737"/>
          </a:xfrm>
          <a:prstGeom prst="roundRect">
            <a:avLst>
              <a:gd name="adj" fmla="val 9454"/>
            </a:avLst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Calibri Light"/>
                <a:ea typeface="Segoe UI Semibold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4" name="ФИО">
            <a:extLst>
              <a:ext uri="{FF2B5EF4-FFF2-40B4-BE49-F238E27FC236}">
                <a16:creationId xmlns="" xmlns:a16="http://schemas.microsoft.com/office/drawing/2014/main" id="{FDBF9323-E853-041A-DDB6-3B0F97991DFB}"/>
              </a:ext>
            </a:extLst>
          </p:cNvPr>
          <p:cNvSpPr/>
          <p:nvPr/>
        </p:nvSpPr>
        <p:spPr>
          <a:xfrm>
            <a:off x="7583214" y="3909847"/>
            <a:ext cx="4424107" cy="2699697"/>
          </a:xfrm>
          <a:prstGeom prst="roundRect">
            <a:avLst>
              <a:gd name="adj" fmla="val 11419"/>
            </a:avLst>
          </a:prstGeom>
          <a:solidFill>
            <a:schemeClr val="bg1"/>
          </a:solidFill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sz="2400" dirty="0">
              <a:solidFill>
                <a:srgbClr val="002060"/>
              </a:solidFill>
              <a:ea typeface="Segoe UI"/>
              <a:cs typeface="Segoe UI"/>
            </a:endParaRPr>
          </a:p>
          <a:p>
            <a:pPr>
              <a:defRPr/>
            </a:pPr>
            <a:r>
              <a:rPr lang="ru-RU" altLang="ru-RU" sz="2400" dirty="0">
                <a:solidFill>
                  <a:srgbClr val="002060"/>
                </a:solidFill>
                <a:ea typeface="Segoe UI"/>
                <a:cs typeface="Segoe UI"/>
              </a:rPr>
              <a:t>Фролова Елена Сергеевна, 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ea typeface="Segoe UI"/>
                <a:cs typeface="Segoe UI"/>
              </a:rPr>
              <a:t>методист кафедры развития профессионального образования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ea typeface="Segoe UI"/>
                <a:cs typeface="Segoe UI"/>
              </a:rPr>
              <a:t>АОУ ВО ДПО «ВИРО»</a:t>
            </a:r>
          </a:p>
          <a:p>
            <a:pPr>
              <a:defRPr/>
            </a:pPr>
            <a:endParaRPr lang="ru-RU" altLang="ru-RU" sz="2400" dirty="0">
              <a:solidFill>
                <a:srgbClr val="002060"/>
              </a:solidFill>
              <a:ea typeface="Segoe UI"/>
              <a:cs typeface="Segoe UI"/>
            </a:endParaRPr>
          </a:p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ea typeface="Segoe UI"/>
                <a:cs typeface="Segoe UI"/>
              </a:rPr>
              <a:t>(8172) 75-10-32 (доб. 360)</a:t>
            </a:r>
          </a:p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ea typeface="Segoe UI"/>
                <a:cs typeface="Segoe UI"/>
              </a:rPr>
              <a:t>frolovaes@viro.edu.ru</a:t>
            </a:r>
            <a:r>
              <a:rPr lang="ru-RU" altLang="ru-RU" sz="2400" dirty="0">
                <a:solidFill>
                  <a:srgbClr val="002060"/>
                </a:solidFill>
                <a:ea typeface="Segoe UI"/>
                <a:cs typeface="Segoe UI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ea typeface="Segoe UI"/>
                <a:cs typeface="Segoe UI"/>
              </a:rPr>
            </a:br>
            <a:endParaRPr lang="ru-RU" altLang="ru-RU" sz="2400" dirty="0">
              <a:solidFill>
                <a:srgbClr val="002060"/>
              </a:solidFill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9573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="" xmlns:a16="http://schemas.microsoft.com/office/drawing/2014/main" id="{BF06560C-5893-A268-1EE5-F6C378CDE89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3751435"/>
              </p:ext>
            </p:extLst>
          </p:nvPr>
        </p:nvGraphicFramePr>
        <p:xfrm>
          <a:off x="182880" y="225082"/>
          <a:ext cx="11893506" cy="663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05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32490"/>
            <a:ext cx="11813628" cy="666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8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76"/>
            <a:ext cx="12192000" cy="669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4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02239D2-A05D-4A1C-9F06-FBA7FC730E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538956"/>
            <a:ext cx="9919482" cy="1118394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Спецификация всероссийских проверочных работ СПО по профильным учебным предметам и </a:t>
            </a:r>
            <a:r>
              <a:rPr lang="ru-RU" sz="2000" b="1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проверочной работе с оценкой метапредметных результатов обучения (единая проверочная работа по социально-гуманитарным предметам)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AE7523-D246-29F4-C370-FAF64339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538956"/>
            <a:ext cx="1600982" cy="1600982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09649" y="1847849"/>
          <a:ext cx="10612507" cy="484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42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1229" y="178677"/>
            <a:ext cx="11540358" cy="966951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ea typeface="Times New Roman"/>
                <a:cs typeface="Times New Roman"/>
              </a:rPr>
              <a:t>Содержательный анализ выполнения заданий ВПР СПО, </a:t>
            </a:r>
            <a:br>
              <a:rPr lang="ru-RU" sz="2800" b="1" dirty="0">
                <a:solidFill>
                  <a:srgbClr val="C00000"/>
                </a:solidFill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C00000"/>
                </a:solidFill>
                <a:ea typeface="Times New Roman"/>
                <a:cs typeface="Times New Roman"/>
              </a:rPr>
              <a:t>уровни образовательных достижений обучающихся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2249" y="1219201"/>
            <a:ext cx="5745328" cy="599089"/>
          </a:xfrm>
        </p:spPr>
        <p:txBody>
          <a:bodyPr/>
          <a:lstStyle/>
          <a:p>
            <a:pPr algn="ctr"/>
            <a:r>
              <a:rPr lang="ru-RU" i="1" dirty="0"/>
              <a:t>Базовый уровень выполнения заданий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1229" y="2091558"/>
            <a:ext cx="5644054" cy="4424855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</a:rPr>
              <a:t>группа 1 – обучающиеся, имеющие </a:t>
            </a:r>
            <a:r>
              <a:rPr lang="ru-RU" sz="1800" dirty="0">
                <a:solidFill>
                  <a:srgbClr val="C00000"/>
                </a:solidFill>
              </a:rPr>
              <a:t>высокий уровень выполнения задания </a:t>
            </a:r>
            <a:r>
              <a:rPr lang="ru-RU" sz="1800" dirty="0">
                <a:solidFill>
                  <a:srgbClr val="002060"/>
                </a:solidFill>
              </a:rPr>
              <a:t>по соответствующему критерию (т.е. уровень проверяемых умений и способов действий по соответствующему критерию достигает </a:t>
            </a:r>
            <a:r>
              <a:rPr lang="ru-RU" sz="1800" dirty="0">
                <a:solidFill>
                  <a:srgbClr val="C00000"/>
                </a:solidFill>
              </a:rPr>
              <a:t>свыше 90 %</a:t>
            </a:r>
            <a:r>
              <a:rPr lang="ru-RU" sz="1800" dirty="0">
                <a:solidFill>
                  <a:srgbClr val="002060"/>
                </a:solidFill>
              </a:rPr>
              <a:t>)</a:t>
            </a:r>
          </a:p>
          <a:p>
            <a:pPr marL="0" lvl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ea typeface="Calibri"/>
                <a:cs typeface="Times New Roman"/>
              </a:rPr>
              <a:t>группа 2 - обучающиеся, имеющие </a:t>
            </a:r>
            <a:r>
              <a:rPr lang="ru-RU" sz="1800" dirty="0">
                <a:solidFill>
                  <a:srgbClr val="C00000"/>
                </a:solidFill>
                <a:ea typeface="Calibri"/>
                <a:cs typeface="Times New Roman"/>
              </a:rPr>
              <a:t>средний уровень выполнения задания </a:t>
            </a:r>
            <a:r>
              <a:rPr lang="ru-RU" sz="1800" dirty="0">
                <a:solidFill>
                  <a:srgbClr val="002060"/>
                </a:solidFill>
                <a:ea typeface="Calibri"/>
                <a:cs typeface="Times New Roman"/>
              </a:rPr>
              <a:t>по соответствующему критерию (т.е. уровень проверяемых умений и способов действий по соответствующему критерию достигает </a:t>
            </a:r>
          </a:p>
          <a:p>
            <a:pPr marL="0" lvl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ea typeface="Calibri"/>
                <a:cs typeface="Times New Roman"/>
              </a:rPr>
              <a:t>50 – 90 %</a:t>
            </a:r>
            <a:r>
              <a:rPr lang="ru-RU" sz="1800" dirty="0">
                <a:solidFill>
                  <a:srgbClr val="002060"/>
                </a:solidFill>
                <a:ea typeface="Calibri"/>
                <a:cs typeface="Times New Roman"/>
              </a:rPr>
              <a:t>)</a:t>
            </a:r>
          </a:p>
          <a:p>
            <a:pPr marL="0" lv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ea typeface="Calibri"/>
                <a:cs typeface="Times New Roman"/>
              </a:rPr>
              <a:t>группа 3 - обучающиеся, имеющие </a:t>
            </a:r>
            <a:r>
              <a:rPr lang="ru-RU" sz="1800" dirty="0">
                <a:solidFill>
                  <a:srgbClr val="C00000"/>
                </a:solidFill>
                <a:ea typeface="Calibri"/>
                <a:cs typeface="Times New Roman"/>
              </a:rPr>
              <a:t>низкий уровень выполнения задания </a:t>
            </a:r>
            <a:r>
              <a:rPr lang="ru-RU" sz="1800" dirty="0">
                <a:solidFill>
                  <a:srgbClr val="002060"/>
                </a:solidFill>
                <a:ea typeface="Calibri"/>
                <a:cs typeface="Times New Roman"/>
              </a:rPr>
              <a:t>по соответствующему критерию (т.е. уровень проверяемых умений и способов действий по соответствующему критерию достигает </a:t>
            </a:r>
            <a:r>
              <a:rPr lang="ru-RU" sz="1800" dirty="0">
                <a:solidFill>
                  <a:srgbClr val="C00000"/>
                </a:solidFill>
                <a:ea typeface="Calibri"/>
                <a:cs typeface="Times New Roman"/>
              </a:rPr>
              <a:t>ниже 50 %</a:t>
            </a:r>
            <a:r>
              <a:rPr lang="ru-RU" sz="1800" dirty="0">
                <a:solidFill>
                  <a:srgbClr val="002060"/>
                </a:solidFill>
                <a:ea typeface="Calibri"/>
                <a:cs typeface="Times New Roman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2" y="1198179"/>
            <a:ext cx="5641425" cy="798787"/>
          </a:xfrm>
        </p:spPr>
        <p:txBody>
          <a:bodyPr/>
          <a:lstStyle/>
          <a:p>
            <a:pPr algn="ctr"/>
            <a:endParaRPr lang="ru-RU" i="1" dirty="0"/>
          </a:p>
          <a:p>
            <a:pPr algn="ctr"/>
            <a:endParaRPr lang="ru-RU" i="1" dirty="0"/>
          </a:p>
          <a:p>
            <a:pPr algn="ctr"/>
            <a:endParaRPr lang="ru-RU" i="1" dirty="0"/>
          </a:p>
          <a:p>
            <a:pPr algn="ctr"/>
            <a:r>
              <a:rPr lang="ru-RU" i="1" dirty="0"/>
              <a:t>Повышенный уровень выполнения заданий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58759" y="2207172"/>
            <a:ext cx="5549462" cy="41726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группа 1 – обучающиеся, имеющие </a:t>
            </a:r>
            <a:r>
              <a:rPr lang="ru-RU" sz="1800" dirty="0">
                <a:solidFill>
                  <a:srgbClr val="C00000"/>
                </a:solidFill>
              </a:rPr>
              <a:t>высокий уровень выполнения задания</a:t>
            </a:r>
            <a:r>
              <a:rPr lang="ru-RU" sz="1800" dirty="0">
                <a:solidFill>
                  <a:srgbClr val="002060"/>
                </a:solidFill>
              </a:rPr>
              <a:t> по соответствующему критерию (т.е. уровень проверяемых умений и способов действий по соответствующему критерию достигает </a:t>
            </a:r>
            <a:r>
              <a:rPr lang="ru-RU" sz="1800" dirty="0">
                <a:solidFill>
                  <a:srgbClr val="C00000"/>
                </a:solidFill>
              </a:rPr>
              <a:t>свыше 60 %)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группа 2 - обучающиеся, имеющие </a:t>
            </a:r>
            <a:r>
              <a:rPr lang="ru-RU" sz="1800" dirty="0">
                <a:solidFill>
                  <a:srgbClr val="C00000"/>
                </a:solidFill>
              </a:rPr>
              <a:t>средний уровень выполнения задания</a:t>
            </a:r>
            <a:r>
              <a:rPr lang="ru-RU" sz="1800" dirty="0">
                <a:solidFill>
                  <a:srgbClr val="002060"/>
                </a:solidFill>
              </a:rPr>
              <a:t> по соответствующему критерию (т.е. уровень проверяемых умений и способов действий по соответствующему критерию достигает </a:t>
            </a:r>
            <a:r>
              <a:rPr lang="ru-RU" sz="1800" dirty="0">
                <a:solidFill>
                  <a:srgbClr val="C00000"/>
                </a:solidFill>
              </a:rPr>
              <a:t>15 – 60 %)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группа 3 - обучающиеся, имеющие </a:t>
            </a:r>
            <a:r>
              <a:rPr lang="ru-RU" sz="1800" dirty="0">
                <a:solidFill>
                  <a:srgbClr val="C00000"/>
                </a:solidFill>
              </a:rPr>
              <a:t>низкий уровень выполнения задания </a:t>
            </a:r>
            <a:r>
              <a:rPr lang="ru-RU" sz="1800" dirty="0">
                <a:solidFill>
                  <a:srgbClr val="002060"/>
                </a:solidFill>
              </a:rPr>
              <a:t>по соответствующему критерию (т.е. уровень проверяемых умений и способов действий по соответствующему критерию достигает </a:t>
            </a:r>
            <a:r>
              <a:rPr lang="ru-RU" sz="1800" dirty="0">
                <a:solidFill>
                  <a:srgbClr val="C00000"/>
                </a:solidFill>
              </a:rPr>
              <a:t>ниже 15 %) </a:t>
            </a:r>
          </a:p>
        </p:txBody>
      </p:sp>
    </p:spTree>
    <p:extLst>
      <p:ext uri="{BB962C8B-B14F-4D97-AF65-F5344CB8AC3E}">
        <p14:creationId xmlns:p14="http://schemas.microsoft.com/office/powerpoint/2010/main" val="205861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36D44-9B54-5BE1-AE9F-AD8ECD13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189187"/>
            <a:ext cx="11719034" cy="1187668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Технология проведения </a:t>
            </a: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>содержательного анализа выполнения обучающимися заданий ВПР СПО</a:t>
            </a: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ea typeface="+mn-ea"/>
                <a:cs typeface="+mn-cs"/>
              </a:rPr>
              <a:t>Определение «проблемных зон» и типичных затруднений в освоении обучающимися элементов содержания / умений и видов деятельности </a:t>
            </a:r>
            <a:r>
              <a:rPr lang="ru-RU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828227-A5D8-FA42-9F87-E4CE4D0A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1471448"/>
            <a:ext cx="11960773" cy="5386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1A1A1A"/>
                </a:solidFill>
                <a:effectLst/>
              </a:rPr>
              <a:t>В рамках выполнения анализа необходимо указать линии заданий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</a:rPr>
              <a:t>успешно усвоенные (свыше 90 / 60 %) и недостаточно усвоенные (на среднем уровне) элементы содержания / освоенные умения, навыки, виды деятельности (</a:t>
            </a:r>
            <a:r>
              <a:rPr lang="ru-RU" sz="2000" dirty="0">
                <a:ea typeface="Calibri"/>
                <a:cs typeface="Times New Roman"/>
              </a:rPr>
              <a:t>50 – 90 %</a:t>
            </a:r>
            <a:r>
              <a:rPr lang="ru-RU" sz="2000" dirty="0"/>
              <a:t> / 15 – 60 %)</a:t>
            </a:r>
            <a:endParaRPr lang="ru-RU" sz="2000" dirty="0">
              <a:solidFill>
                <a:srgbClr val="1A1A1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1A1A1A"/>
                </a:solidFill>
                <a:effectLst/>
              </a:rPr>
              <a:t>с наименьшими процентами выполнения </a:t>
            </a:r>
            <a:r>
              <a:rPr lang="ru-RU" sz="2000" b="1" i="1" dirty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«проблемные зоны» </a:t>
            </a:r>
            <a:r>
              <a:rPr lang="ru-RU" sz="2000" b="0" i="0" dirty="0">
                <a:solidFill>
                  <a:srgbClr val="1A1A1A"/>
                </a:solidFill>
                <a:effectLst/>
              </a:rPr>
              <a:t>, среди них отдельно выделить:</a:t>
            </a:r>
          </a:p>
          <a:p>
            <a:pPr algn="l">
              <a:spcBef>
                <a:spcPts val="0"/>
              </a:spcBef>
            </a:pPr>
            <a:r>
              <a:rPr lang="ru-RU" sz="2000" b="0" i="0" dirty="0">
                <a:solidFill>
                  <a:srgbClr val="1A1A1A"/>
                </a:solidFill>
                <a:effectLst/>
              </a:rPr>
              <a:t>задания базового уровня (с процентом выполнения ниже 50);</a:t>
            </a:r>
          </a:p>
          <a:p>
            <a:pPr algn="l">
              <a:spcBef>
                <a:spcPts val="0"/>
              </a:spcBef>
            </a:pPr>
            <a:r>
              <a:rPr lang="ru-RU" sz="2000" b="0" i="0" dirty="0">
                <a:solidFill>
                  <a:srgbClr val="1A1A1A"/>
                </a:solidFill>
                <a:effectLst/>
              </a:rPr>
              <a:t>задания повышенного уровня (с процентом выполнения ниже 15)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2000" dirty="0">
              <a:solidFill>
                <a:srgbClr val="1A1A1A"/>
              </a:solidFill>
              <a:ea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ru-RU" sz="1800" b="1" i="1" u="sng" dirty="0">
                <a:solidFill>
                  <a:prstClr val="black"/>
                </a:solidFill>
                <a:ea typeface="Calibri" panose="020F0502020204030204" pitchFamily="34" charset="0"/>
              </a:rPr>
              <a:t>Анализ выполнения ВПР проводится: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solidFill>
                  <a:prstClr val="black"/>
                </a:solidFill>
                <a:ea typeface="Calibri" panose="020F0502020204030204" pitchFamily="34" charset="0"/>
              </a:rPr>
              <a:t> на основе результатов всех участников ВПР по учебному предмету в регионе (ПОО)  вне зависимости от выполненного участником варианта;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solidFill>
                  <a:prstClr val="black"/>
                </a:solidFill>
                <a:ea typeface="Calibri" panose="020F0502020204030204" pitchFamily="34" charset="0"/>
              </a:rPr>
              <a:t> на основе среднего процента выполнения задания обучающимися;</a:t>
            </a:r>
            <a:endParaRPr lang="ru-RU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i="1" dirty="0">
                <a:solidFill>
                  <a:prstClr val="black"/>
                </a:solidFill>
                <a:ea typeface="Calibri" panose="020F0502020204030204" pitchFamily="34" charset="0"/>
              </a:rPr>
              <a:t> в соответствии с методическими традициями предмета и особенностями проверочной работы по предмету (например, по группам заданий одинаковой формы, по видам деятельности, по тематическим разделам и т.п.).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  <a:ea typeface="Calibri" panose="020F0502020204030204" pitchFamily="34" charset="0"/>
              </a:rPr>
              <a:t>Рекомендуется рассматривать задания, проверяющие один и тот же элемент содержания / вид деятельности, в совокупности с учетом их уровней сложности.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  <a:ea typeface="Times New Roman"/>
                <a:cs typeface="Times New Roman"/>
              </a:rPr>
              <a:t>На основе данных, приводятся наиболее сложные для участников ВПР задания, указываются их характеристики, типичные ошибки при выполнении этих заданий, приводится анализ возможных причин получения выявленных типичных ошибочных ответов и путей их устранения в ходе обучения  предмету в регионе (ПОО).</a:t>
            </a:r>
            <a:endParaRPr lang="ru-RU" sz="2000" i="0" dirty="0">
              <a:solidFill>
                <a:srgbClr val="1A1A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072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365127"/>
            <a:ext cx="11025187" cy="83516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ea typeface="+mn-ea"/>
                <a:cs typeface="+mn-cs"/>
              </a:rPr>
              <a:t>Оценка ключевых характеристик качества подготовки обучающихся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ea typeface="+mn-ea"/>
                <a:cs typeface="+mn-cs"/>
              </a:rPr>
              <a:t>Мониторинг образовательных результатов обучающихся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ru-RU" sz="2400" b="1" dirty="0">
              <a:solidFill>
                <a:srgbClr val="A50021"/>
              </a:solidFill>
            </a:endParaRP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="" xmlns:a16="http://schemas.microsoft.com/office/drawing/2014/main" id="{A3646DA0-D577-C75B-683A-7E9C6A8CC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61694"/>
              </p:ext>
            </p:extLst>
          </p:nvPr>
        </p:nvGraphicFramePr>
        <p:xfrm>
          <a:off x="171450" y="1200288"/>
          <a:ext cx="11891289" cy="55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7D117C4-B599-F6E2-C24A-B015CC4E0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7088" y="85642"/>
            <a:ext cx="1075650" cy="11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8DE24C-CB66-28C7-CF38-5436191B042F}"/>
              </a:ext>
            </a:extLst>
          </p:cNvPr>
          <p:cNvSpPr txBox="1"/>
          <p:nvPr/>
        </p:nvSpPr>
        <p:spPr>
          <a:xfrm>
            <a:off x="304800" y="251792"/>
            <a:ext cx="88392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Обобщенный план варианта проверочной</a:t>
            </a:r>
            <a:r>
              <a:rPr kumimoji="0" lang="ru-RU" sz="2000" b="1" i="0" u="none" strike="noStrike" kern="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работы по</a:t>
            </a:r>
            <a:r>
              <a:rPr kumimoji="0" lang="ru-RU" sz="2000" b="1" i="0" u="none" strike="noStrike" kern="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информатике 1 курса</a:t>
            </a:r>
            <a:endParaRPr kumimoji="0" lang="ru-RU" sz="2000" b="0" i="0" u="none" strike="noStrike" kern="5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814DB5D-4C30-C953-EFA6-8315B2BB6E2E}"/>
              </a:ext>
            </a:extLst>
          </p:cNvPr>
          <p:cNvGraphicFramePr>
            <a:graphicFrameLocks noGrp="1"/>
          </p:cNvGraphicFramePr>
          <p:nvPr/>
        </p:nvGraphicFramePr>
        <p:xfrm>
          <a:off x="116959" y="677293"/>
          <a:ext cx="11974959" cy="6105015"/>
        </p:xfrm>
        <a:graphic>
          <a:graphicData uri="http://schemas.openxmlformats.org/drawingml/2006/table">
            <a:tbl>
              <a:tblPr/>
              <a:tblGrid>
                <a:gridCol w="509690">
                  <a:extLst>
                    <a:ext uri="{9D8B030D-6E8A-4147-A177-3AD203B41FA5}">
                      <a16:colId xmlns="" xmlns:a16="http://schemas.microsoft.com/office/drawing/2014/main" val="419814038"/>
                    </a:ext>
                  </a:extLst>
                </a:gridCol>
                <a:gridCol w="7628908">
                  <a:extLst>
                    <a:ext uri="{9D8B030D-6E8A-4147-A177-3AD203B41FA5}">
                      <a16:colId xmlns="" xmlns:a16="http://schemas.microsoft.com/office/drawing/2014/main" val="1936264995"/>
                    </a:ext>
                  </a:extLst>
                </a:gridCol>
                <a:gridCol w="924479">
                  <a:extLst>
                    <a:ext uri="{9D8B030D-6E8A-4147-A177-3AD203B41FA5}">
                      <a16:colId xmlns="" xmlns:a16="http://schemas.microsoft.com/office/drawing/2014/main" val="2505996872"/>
                    </a:ext>
                  </a:extLst>
                </a:gridCol>
                <a:gridCol w="670776">
                  <a:extLst>
                    <a:ext uri="{9D8B030D-6E8A-4147-A177-3AD203B41FA5}">
                      <a16:colId xmlns="" xmlns:a16="http://schemas.microsoft.com/office/drawing/2014/main" val="1180804580"/>
                    </a:ext>
                  </a:extLst>
                </a:gridCol>
                <a:gridCol w="1120553">
                  <a:extLst>
                    <a:ext uri="{9D8B030D-6E8A-4147-A177-3AD203B41FA5}">
                      <a16:colId xmlns="" xmlns:a16="http://schemas.microsoft.com/office/drawing/2014/main" val="3864791487"/>
                    </a:ext>
                  </a:extLst>
                </a:gridCol>
                <a:gridCol w="1120553">
                  <a:extLst>
                    <a:ext uri="{9D8B030D-6E8A-4147-A177-3AD203B41FA5}">
                      <a16:colId xmlns="" xmlns:a16="http://schemas.microsoft.com/office/drawing/2014/main" val="1549155431"/>
                    </a:ext>
                  </a:extLst>
                </a:gridCol>
              </a:tblGrid>
              <a:tr h="4748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Проверяемые требования (умения) в соответствии с ФГОС ООО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уровень сложности Б/П/В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 заданий обуч-ся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7785081"/>
                  </a:ext>
                </a:extLst>
              </a:tr>
              <a:tr h="244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8125215"/>
                  </a:ext>
                </a:extLst>
              </a:tr>
              <a:tr h="23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Оценивать объём памяти, необходимый для хранения текстовых данных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58,02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60,84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3898008"/>
                  </a:ext>
                </a:extLst>
              </a:tr>
              <a:tr h="230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Уметь декодировать кодовую последовательность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84,43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9614626"/>
                  </a:ext>
                </a:extLst>
              </a:tr>
              <a:tr h="230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Определять истинность составного высказывания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51,89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45,66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4906802"/>
                  </a:ext>
                </a:extLst>
              </a:tr>
              <a:tr h="230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Анализировать простейшие модели объектов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60,85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54,86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769469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Анализировать простые алгоритмы для конкретного исполнителя с фиксированным набором команд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79,25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69,99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268193"/>
                  </a:ext>
                </a:extLst>
              </a:tr>
              <a:tr h="286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Формально исполнять алгоритмы, записанные на языке программирования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15,09</a:t>
                      </a:r>
                      <a:endParaRPr lang="ru-RU" sz="1400" b="1" kern="5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21,75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3834712"/>
                  </a:ext>
                </a:extLst>
              </a:tr>
              <a:tr h="230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Знать принципы адресации в сети Интернет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62,26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69,67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4817744"/>
                  </a:ext>
                </a:extLst>
              </a:tr>
              <a:tr h="230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Понимать принципы поиска информации в Интернете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29,72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39,28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4119697"/>
                  </a:ext>
                </a:extLst>
              </a:tr>
              <a:tr h="40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Умение анализировать информацию, представленную в виде схем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54,67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3392876"/>
                  </a:ext>
                </a:extLst>
              </a:tr>
              <a:tr h="230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Записывать числа в различных системах счисления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57,55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65,31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2540660"/>
                  </a:ext>
                </a:extLst>
              </a:tr>
              <a:tr h="230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Поиск информации в файлах и каталогах компьютера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72,64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68,51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9305312"/>
                  </a:ext>
                </a:extLst>
              </a:tr>
              <a:tr h="471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Определение количества и информационного объёма файлов, отобранных по некоторому условию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45,75</a:t>
                      </a:r>
                      <a:endParaRPr lang="ru-RU" sz="1400" b="1" kern="5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36,23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4788450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Создавать презентации (вариант задания 13.1) или создавать текстовый документ (вариант задания 13.2)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27,36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0205274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Умение проводить обработку большого массива данных с использованием средств электронной таблицы 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9,75</a:t>
                      </a:r>
                      <a:endParaRPr lang="ru-RU" sz="1400" b="1" kern="5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9,06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1051990"/>
                  </a:ext>
                </a:extLst>
              </a:tr>
              <a:tr h="472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5"/>
                        </a:spcBef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Создавать и выполнять программы для заданного исполнителя (вариант задания 15.1) или на универсальном языке программирования (вариант задания 15.2)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0020" marR="30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9,43</a:t>
                      </a:r>
                      <a:endParaRPr lang="ru-RU" sz="1400" b="1" kern="5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6,23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7354930"/>
                  </a:ext>
                </a:extLst>
              </a:tr>
              <a:tr h="257583">
                <a:tc gridSpan="2">
                  <a:txBody>
                    <a:bodyPr/>
                    <a:lstStyle/>
                    <a:p>
                      <a:pPr marL="9525" algn="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20" marR="30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071086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465554A1-5EDE-4CAB-B0EC-E8CDD7A0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05463" y="1718410"/>
            <a:ext cx="26676701" cy="60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463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9079</TotalTime>
  <Words>1971</Words>
  <Application>Microsoft Office PowerPoint</Application>
  <PresentationFormat>Произвольный</PresentationFormat>
  <Paragraphs>384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1_Тема Office</vt:lpstr>
      <vt:lpstr>11_Тема Office</vt:lpstr>
      <vt:lpstr>8_Тема Office</vt:lpstr>
      <vt:lpstr>6_Тема Office</vt:lpstr>
      <vt:lpstr>Автономное образовательное учреждение Вологодской области дополнительного профессионального образования  «Вологодский  институт развития образования»</vt:lpstr>
      <vt:lpstr>Презентация PowerPoint</vt:lpstr>
      <vt:lpstr>Презентация PowerPoint</vt:lpstr>
      <vt:lpstr>Презентация PowerPoint</vt:lpstr>
      <vt:lpstr>Спецификация всероссийских проверочных работ СПО по профильным учебным предметам и проверочной работе с оценкой метапредметных результатов обучения (единая проверочная работа по социально-гуманитарным предметам) </vt:lpstr>
      <vt:lpstr>Содержательный анализ выполнения заданий ВПР СПО,  уровни образовательных достижений обучающихся</vt:lpstr>
      <vt:lpstr>   Технология проведения содержательного анализа выполнения обучающимися заданий ВПР СПО Определение «проблемных зон» и типичных затруднений в освоении обучающимися элементов содержания / умений и видов деятельности   </vt:lpstr>
      <vt:lpstr>Оценка ключевых характеристик качества подготовки обучающихся Мониторинг образовательных результатов обучающихся </vt:lpstr>
      <vt:lpstr>Презентация PowerPoint</vt:lpstr>
      <vt:lpstr>Презентация PowerPoint</vt:lpstr>
      <vt:lpstr>Методические рекомендации по развитию механизмов управления качеством образования 1.1.4. Сбалансированность системы оценки качества подготовки обучающихся</vt:lpstr>
      <vt:lpstr>Презентация PowerPoint</vt:lpstr>
      <vt:lpstr>Объекты ВСОКО  Качество образовательных результатов обучающихся  (степень их соответствия результатам, заявленным в ОП, запросам общества и государства) – ключевой объект ВСОКО и управления качеством образования   </vt:lpstr>
      <vt:lpstr>Объекты ВСОКО соответствуют требованиям ФГОС СПО</vt:lpstr>
      <vt:lpstr>ВСОКО и система оценки достижения планируемых результатов освоения ОП (целевой раздел ФОП, п. 18) </vt:lpstr>
      <vt:lpstr> План функционирования внутренней системы оценки качества образования (в соответствии с приложением к Положению ВСОКО План разрабатывается на каждый учебный год с указанием конкретных сроков исполнения и ФИО ответственных)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Фролов</dc:creator>
  <cp:lastModifiedBy>USER</cp:lastModifiedBy>
  <cp:revision>639</cp:revision>
  <dcterms:created xsi:type="dcterms:W3CDTF">2019-02-25T20:08:13Z</dcterms:created>
  <dcterms:modified xsi:type="dcterms:W3CDTF">2023-04-07T08:43:18Z</dcterms:modified>
</cp:coreProperties>
</file>