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0" r:id="rId4"/>
    <p:sldId id="261" r:id="rId5"/>
    <p:sldId id="262" r:id="rId6"/>
    <p:sldId id="263" r:id="rId7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1" initials="0" lastIdx="1" clrIdx="0">
    <p:extLst>
      <p:ext uri="{19B8F6BF-5375-455C-9EA6-DF929625EA0E}">
        <p15:presenceInfo xmlns:p15="http://schemas.microsoft.com/office/powerpoint/2012/main" userId="0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72A7E-6E3D-460A-AF33-7499374E99A5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8D9A0-0BC8-4F5C-87B1-01E78EEDF1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914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8D9A0-0BC8-4F5C-87B1-01E78EEDF1E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106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8D9A0-0BC8-4F5C-87B1-01E78EEDF1E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132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8D9A0-0BC8-4F5C-87B1-01E78EEDF1E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897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8D9A0-0BC8-4F5C-87B1-01E78EEDF1E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754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8D9A0-0BC8-4F5C-87B1-01E78EEDF1E0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031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8D9A0-0BC8-4F5C-87B1-01E78EEDF1E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215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3DE03E-005A-4E09-998F-4BC141F073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8711EF-D529-413C-A7BF-F9E56BD4D2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6F1D05-7D9E-4303-8343-8D4E81913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6538-C1F0-43FF-9E6C-2227CB11A7D3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0EE6A6-47E2-4C1E-B049-A7300A521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B2C8FF-DC2B-47EA-A13B-A71FA877F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65EB-66F4-408E-8762-F006F6E393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06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262A06-0985-4CA5-877D-A7D67A0BB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60CB3F7-8425-4766-B29B-4FCC86277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4CBE2A-D6C6-4FC8-A062-FAE40783A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6538-C1F0-43FF-9E6C-2227CB11A7D3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90D2A4-DD9F-4D85-A334-454FFF744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4C1BB0-03BC-486E-8CBA-2DE2F60DF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65EB-66F4-408E-8762-F006F6E393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996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D7A6EA1-97C8-41B5-B830-A5BE34D94A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DAF4883-6166-4AC1-BF33-62400263C3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016EE0-5C95-4518-A6AC-521961A87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6538-C1F0-43FF-9E6C-2227CB11A7D3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113B9B-FFF3-4979-A5B8-2E22ACE63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CDC025-585E-465D-89A5-01122E2AC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65EB-66F4-408E-8762-F006F6E393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757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8025DE-AD4E-46C8-9669-1C69AD49F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9A7066-9851-4058-8C4C-BCA458910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05262F-8980-428A-864A-C7194144F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6538-C1F0-43FF-9E6C-2227CB11A7D3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DBF923-5D8E-4951-A27A-E63FB107D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C3FFEF-6AC3-4612-9055-01A649105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65EB-66F4-408E-8762-F006F6E393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33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67563D-A394-49E0-B74C-98310DFBF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CABD3BA-CC5D-4CEF-B954-A0879B87C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CBD914-1EB6-4C14-9FDE-9F5163ED6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6538-C1F0-43FF-9E6C-2227CB11A7D3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C796CE-2844-42FD-ACDE-8F12FFCF6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0A93F6-180C-40C0-B0C5-23DC99948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65EB-66F4-408E-8762-F006F6E393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351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309303-1EB0-4E7C-BD67-15624D1BF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E5098A-A98B-45FC-876E-0B719681CC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B0D9A53-8A36-47D9-A50C-34487FC6BB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5B8A003-4B69-464D-A272-8AA5C8707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6538-C1F0-43FF-9E6C-2227CB11A7D3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94E823-ECD5-4FFF-9F31-FBDF80BAA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9350CD-178A-470E-A133-7770EE8E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65EB-66F4-408E-8762-F006F6E393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972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4CC40E-4ACF-44FB-8B20-D4C42F345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569750E-8DBD-4D43-9232-F9E5A1C1F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3249A6A-9F77-4AE9-8587-6E0F1AA516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3CB46CB-DE8E-40CF-932A-612E60C8D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02AEA75-E84C-4AE6-9A18-484EC0A264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C523838-DD0F-491A-82D0-969EA7753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6538-C1F0-43FF-9E6C-2227CB11A7D3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E9ED4F7-F487-4CEF-B4B5-DAFF82DB8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BF83621-A8B2-4675-BC2C-EE0D0B9E9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65EB-66F4-408E-8762-F006F6E393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13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B66B75-08D4-4F20-8086-FFECDA262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0B91FBD-C92D-4D12-97AF-AB5B030CF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6538-C1F0-43FF-9E6C-2227CB11A7D3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EA599FA-9565-49A4-946C-3AD2FE95A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CFD625C-26DD-49AC-B6FD-EE609C1DE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65EB-66F4-408E-8762-F006F6E393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80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BF78FE4-0844-435A-AB8D-6E498DBE3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6538-C1F0-43FF-9E6C-2227CB11A7D3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4D231C3-AAAA-4E73-916A-E026DCBD4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940D567-6B7A-4D2F-96C7-089BC1573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65EB-66F4-408E-8762-F006F6E393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873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AAEA9A-F649-40B0-BB7E-C2BF329EE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856565-C1A5-4FB8-A8FD-F4AF4A14B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B33773-CC7B-43B8-84F9-0FFD7D014E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4A58C66-2540-475A-84DC-22EC33F38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6538-C1F0-43FF-9E6C-2227CB11A7D3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B7C0202-6DA1-4CDA-B63A-2F16216DD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54243EA-1AFC-408B-89A9-F2362D548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65EB-66F4-408E-8762-F006F6E393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452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B9FD77-ED0B-4B1C-81D6-4F7AB71F3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422A056-89C4-4CF0-BB3B-1F10127EFC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28E7EDF-5D21-4EBD-870D-E187B730B5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F980A9C-62A9-4A02-BCE3-70BCE99F4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6538-C1F0-43FF-9E6C-2227CB11A7D3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7D2FF44-D1D8-4E3B-9F23-2402875F8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1778F68-3E68-4353-88EB-7158D4569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D65EB-66F4-408E-8762-F006F6E393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068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996A09-682E-49EF-B3F0-30F544AEE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DB30115-2FE6-44C5-B76D-69F7365E7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211081-49F6-4761-B36A-015EC2FCA9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36538-C1F0-43FF-9E6C-2227CB11A7D3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4DDECC-1C7E-4F18-BF75-B860A5D49B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690D4CE-8F86-421D-AAD1-842A10C23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D65EB-66F4-408E-8762-F006F6E393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053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E9AB780-BB2B-4797-967C-9454AE5E74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9460" y="97653"/>
            <a:ext cx="938761" cy="93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B8297EF-4E05-4D15-BE29-6C238F8EEE1F}"/>
              </a:ext>
            </a:extLst>
          </p:cNvPr>
          <p:cNvSpPr/>
          <p:nvPr/>
        </p:nvSpPr>
        <p:spPr>
          <a:xfrm>
            <a:off x="7903399" y="207705"/>
            <a:ext cx="31160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Институт развития</a:t>
            </a:r>
          </a:p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профессионального образования</a:t>
            </a:r>
          </a:p>
        </p:txBody>
      </p:sp>
      <p:pic>
        <p:nvPicPr>
          <p:cNvPr id="5" name="Picture 2" descr="F:\логотип\Логотип ВКС.png">
            <a:extLst>
              <a:ext uri="{FF2B5EF4-FFF2-40B4-BE49-F238E27FC236}">
                <a16:creationId xmlns:a16="http://schemas.microsoft.com/office/drawing/2014/main" id="{D675C0E6-AB2F-48F3-AACD-1A2996BAD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9697" y="97653"/>
            <a:ext cx="857255" cy="857255"/>
          </a:xfrm>
          <a:prstGeom prst="rect">
            <a:avLst/>
          </a:prstGeom>
          <a:noFill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1C82E9E-BC4D-4EF5-97A9-FC811FE7C6AC}"/>
              </a:ext>
            </a:extLst>
          </p:cNvPr>
          <p:cNvSpPr/>
          <p:nvPr/>
        </p:nvSpPr>
        <p:spPr>
          <a:xfrm>
            <a:off x="923278" y="2469133"/>
            <a:ext cx="1060881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методических комплектов  по общеобразовательной дисциплине  </a:t>
            </a:r>
          </a:p>
          <a:p>
            <a:pPr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ИНОСТРАННЫЙ ЯЗЫК </a:t>
            </a:r>
          </a:p>
          <a:p>
            <a:pPr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профессиональной направленности программ среднего профессионального образования, реализуемых на базе основного общего образования </a:t>
            </a:r>
          </a:p>
          <a:p>
            <a:pPr algn="ctr"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91B33FF-4FC8-4C7C-B43B-CD0226546422}"/>
              </a:ext>
            </a:extLst>
          </p:cNvPr>
          <p:cNvSpPr/>
          <p:nvPr/>
        </p:nvSpPr>
        <p:spPr>
          <a:xfrm>
            <a:off x="7528264" y="5180407"/>
            <a:ext cx="416362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Разработчик: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Голикова В.Н., преподаватель высшей квалификационной категории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B56663D-A344-4A3A-B301-E68978F80A2E}"/>
              </a:ext>
            </a:extLst>
          </p:cNvPr>
          <p:cNvSpPr/>
          <p:nvPr/>
        </p:nvSpPr>
        <p:spPr>
          <a:xfrm>
            <a:off x="525261" y="218503"/>
            <a:ext cx="31160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Вологодский колледж сервиса</a:t>
            </a:r>
          </a:p>
        </p:txBody>
      </p:sp>
    </p:spTree>
    <p:extLst>
      <p:ext uri="{BB962C8B-B14F-4D97-AF65-F5344CB8AC3E}">
        <p14:creationId xmlns:p14="http://schemas.microsoft.com/office/powerpoint/2010/main" val="874485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E9AB780-BB2B-4797-967C-9454AE5E74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9460" y="97653"/>
            <a:ext cx="938761" cy="93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B8297EF-4E05-4D15-BE29-6C238F8EEE1F}"/>
              </a:ext>
            </a:extLst>
          </p:cNvPr>
          <p:cNvSpPr/>
          <p:nvPr/>
        </p:nvSpPr>
        <p:spPr>
          <a:xfrm>
            <a:off x="7903399" y="207705"/>
            <a:ext cx="31160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Институт развития</a:t>
            </a:r>
          </a:p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профессионального образования</a:t>
            </a:r>
          </a:p>
        </p:txBody>
      </p:sp>
      <p:pic>
        <p:nvPicPr>
          <p:cNvPr id="5" name="Picture 2" descr="F:\логотип\Логотип ВКС.png">
            <a:extLst>
              <a:ext uri="{FF2B5EF4-FFF2-40B4-BE49-F238E27FC236}">
                <a16:creationId xmlns:a16="http://schemas.microsoft.com/office/drawing/2014/main" id="{D675C0E6-AB2F-48F3-AACD-1A2996BAD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9697" y="97653"/>
            <a:ext cx="857255" cy="857255"/>
          </a:xfrm>
          <a:prstGeom prst="rect">
            <a:avLst/>
          </a:prstGeom>
          <a:noFill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1C82E9E-BC4D-4EF5-97A9-FC811FE7C6AC}"/>
              </a:ext>
            </a:extLst>
          </p:cNvPr>
          <p:cNvSpPr/>
          <p:nvPr/>
        </p:nvSpPr>
        <p:spPr>
          <a:xfrm>
            <a:off x="330746" y="1082952"/>
            <a:ext cx="106088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Профессионально-ориентированное содержание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B56663D-A344-4A3A-B301-E68978F80A2E}"/>
              </a:ext>
            </a:extLst>
          </p:cNvPr>
          <p:cNvSpPr/>
          <p:nvPr/>
        </p:nvSpPr>
        <p:spPr>
          <a:xfrm>
            <a:off x="525261" y="218503"/>
            <a:ext cx="31160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Вологодский колледж сервиса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F6BDBC8-09E0-46A0-8AAE-42A4375658D1}"/>
              </a:ext>
            </a:extLst>
          </p:cNvPr>
          <p:cNvSpPr/>
          <p:nvPr/>
        </p:nvSpPr>
        <p:spPr>
          <a:xfrm>
            <a:off x="233780" y="2394401"/>
            <a:ext cx="23880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19.01.04 Пекарь</a:t>
            </a:r>
          </a:p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C7C70F9-4582-4D08-8C26-14ADD150ECF3}"/>
              </a:ext>
            </a:extLst>
          </p:cNvPr>
          <p:cNvSpPr/>
          <p:nvPr/>
        </p:nvSpPr>
        <p:spPr>
          <a:xfrm>
            <a:off x="2806824" y="1897251"/>
            <a:ext cx="89738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7DBB8D0-6C67-4756-9F80-E86ADA4B47A6}"/>
              </a:ext>
            </a:extLst>
          </p:cNvPr>
          <p:cNvSpPr/>
          <p:nvPr/>
        </p:nvSpPr>
        <p:spPr>
          <a:xfrm>
            <a:off x="2272683" y="1811541"/>
            <a:ext cx="9685537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Например,</a:t>
            </a:r>
          </a:p>
          <a:p>
            <a:endParaRPr lang="ru-RU" i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Кулинарные традиции семьи (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1.1 Повседневная жизнь семьи. Внешность и характер членов семьи)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Моё хобби – кондитерское дело (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1.2. Молодежь в современном обществе. Досуг молодежи: увлечения, интересы)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Описание кухни: интерьер, оборудование. Предприятия индустрии питания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(Тема 1.3.Условия проживания в городской и сельской местности)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Покупки в пекарне (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1.4 Магазины, покупки)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приготовления пищи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Еда полезная и вредная.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(Тема 1.5. Здоровый образ жизни и забота о здоровье: сбалансированное питание. Спорт. Посещение врача)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Правильное питание Основные принципы деятельности по профессии 19.01.04. Пекарь 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(Тема 2.1Современный мир профессий. Проблемы выбора профессии. Роль иностранного языка в вашей профессии 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i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4110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E9AB780-BB2B-4797-967C-9454AE5E74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9460" y="97653"/>
            <a:ext cx="938761" cy="93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B8297EF-4E05-4D15-BE29-6C238F8EEE1F}"/>
              </a:ext>
            </a:extLst>
          </p:cNvPr>
          <p:cNvSpPr/>
          <p:nvPr/>
        </p:nvSpPr>
        <p:spPr>
          <a:xfrm>
            <a:off x="7903399" y="207705"/>
            <a:ext cx="31160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Институт развития</a:t>
            </a:r>
          </a:p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профессионального образования</a:t>
            </a:r>
          </a:p>
        </p:txBody>
      </p:sp>
      <p:pic>
        <p:nvPicPr>
          <p:cNvPr id="5" name="Picture 2" descr="F:\логотип\Логотип ВКС.png">
            <a:extLst>
              <a:ext uri="{FF2B5EF4-FFF2-40B4-BE49-F238E27FC236}">
                <a16:creationId xmlns:a16="http://schemas.microsoft.com/office/drawing/2014/main" id="{D675C0E6-AB2F-48F3-AACD-1A2996BAD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9697" y="97653"/>
            <a:ext cx="857255" cy="857255"/>
          </a:xfrm>
          <a:prstGeom prst="rect">
            <a:avLst/>
          </a:prstGeom>
          <a:noFill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1C82E9E-BC4D-4EF5-97A9-FC811FE7C6AC}"/>
              </a:ext>
            </a:extLst>
          </p:cNvPr>
          <p:cNvSpPr/>
          <p:nvPr/>
        </p:nvSpPr>
        <p:spPr>
          <a:xfrm>
            <a:off x="330746" y="1082952"/>
            <a:ext cx="106088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Бинарные уроки 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B56663D-A344-4A3A-B301-E68978F80A2E}"/>
              </a:ext>
            </a:extLst>
          </p:cNvPr>
          <p:cNvSpPr/>
          <p:nvPr/>
        </p:nvSpPr>
        <p:spPr>
          <a:xfrm>
            <a:off x="525261" y="218503"/>
            <a:ext cx="31160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Вологодский колледж сервиса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F6BDBC8-09E0-46A0-8AAE-42A4375658D1}"/>
              </a:ext>
            </a:extLst>
          </p:cNvPr>
          <p:cNvSpPr/>
          <p:nvPr/>
        </p:nvSpPr>
        <p:spPr>
          <a:xfrm>
            <a:off x="233780" y="2394401"/>
            <a:ext cx="23880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19.01.04 Пекарь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C7C70F9-4582-4D08-8C26-14ADD150ECF3}"/>
              </a:ext>
            </a:extLst>
          </p:cNvPr>
          <p:cNvSpPr/>
          <p:nvPr/>
        </p:nvSpPr>
        <p:spPr>
          <a:xfrm>
            <a:off x="2806824" y="1897251"/>
            <a:ext cx="89738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7DBB8D0-6C67-4756-9F80-E86ADA4B47A6}"/>
              </a:ext>
            </a:extLst>
          </p:cNvPr>
          <p:cNvSpPr/>
          <p:nvPr/>
        </p:nvSpPr>
        <p:spPr>
          <a:xfrm>
            <a:off x="2621873" y="1896644"/>
            <a:ext cx="915879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Например,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Хобби – кондитерское дело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(МДК.02.01 Технология приготовления теста для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хлебобулочных изделий. МДК.02.02 Технология приготовления теста для мучных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кондитерских изделий)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Великобритания (географическое положение, климат, население; национальные символы; политическое и экономическое устройство, традиции)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(География)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b="1" dirty="0"/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Кулинарные традиции  англоговорящих стран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(МДК.02.01 Технология приготовления теста для хлебобулочных изделий, МДК.02.02 Технология приготовления теста для мучных кондитерских изделий)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Россия. Географическое положение, климат, население (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География)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7861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E9AB780-BB2B-4797-967C-9454AE5E74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9460" y="97653"/>
            <a:ext cx="938761" cy="93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B8297EF-4E05-4D15-BE29-6C238F8EEE1F}"/>
              </a:ext>
            </a:extLst>
          </p:cNvPr>
          <p:cNvSpPr/>
          <p:nvPr/>
        </p:nvSpPr>
        <p:spPr>
          <a:xfrm>
            <a:off x="7903399" y="207705"/>
            <a:ext cx="31160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Институт развития</a:t>
            </a:r>
          </a:p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профессионального образования</a:t>
            </a:r>
          </a:p>
        </p:txBody>
      </p:sp>
      <p:pic>
        <p:nvPicPr>
          <p:cNvPr id="5" name="Picture 2" descr="F:\логотип\Логотип ВКС.png">
            <a:extLst>
              <a:ext uri="{FF2B5EF4-FFF2-40B4-BE49-F238E27FC236}">
                <a16:creationId xmlns:a16="http://schemas.microsoft.com/office/drawing/2014/main" id="{D675C0E6-AB2F-48F3-AACD-1A2996BAD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9697" y="97653"/>
            <a:ext cx="857255" cy="857255"/>
          </a:xfrm>
          <a:prstGeom prst="rect">
            <a:avLst/>
          </a:prstGeom>
          <a:noFill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1C82E9E-BC4D-4EF5-97A9-FC811FE7C6AC}"/>
              </a:ext>
            </a:extLst>
          </p:cNvPr>
          <p:cNvSpPr/>
          <p:nvPr/>
        </p:nvSpPr>
        <p:spPr>
          <a:xfrm>
            <a:off x="330746" y="1082952"/>
            <a:ext cx="106088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Междисциплинарные задания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B56663D-A344-4A3A-B301-E68978F80A2E}"/>
              </a:ext>
            </a:extLst>
          </p:cNvPr>
          <p:cNvSpPr/>
          <p:nvPr/>
        </p:nvSpPr>
        <p:spPr>
          <a:xfrm>
            <a:off x="525261" y="218503"/>
            <a:ext cx="31160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Вологодский колледж сервиса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F6BDBC8-09E0-46A0-8AAE-42A4375658D1}"/>
              </a:ext>
            </a:extLst>
          </p:cNvPr>
          <p:cNvSpPr/>
          <p:nvPr/>
        </p:nvSpPr>
        <p:spPr>
          <a:xfrm>
            <a:off x="233780" y="2394401"/>
            <a:ext cx="23880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19.01.04 Пекарь</a:t>
            </a:r>
          </a:p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C7C70F9-4582-4D08-8C26-14ADD150ECF3}"/>
              </a:ext>
            </a:extLst>
          </p:cNvPr>
          <p:cNvSpPr/>
          <p:nvPr/>
        </p:nvSpPr>
        <p:spPr>
          <a:xfrm>
            <a:off x="2806824" y="1897251"/>
            <a:ext cx="89738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7DBB8D0-6C67-4756-9F80-E86ADA4B47A6}"/>
              </a:ext>
            </a:extLst>
          </p:cNvPr>
          <p:cNvSpPr/>
          <p:nvPr/>
        </p:nvSpPr>
        <p:spPr>
          <a:xfrm>
            <a:off x="2272683" y="1811541"/>
            <a:ext cx="968553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Например,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Подготовьте устное связное монологическое высказывание на тему: «Покупка продуктов питания для приготовления любимого блюда моей семьи».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Напишите названия продуктов питания, приобретенных в продовольственном магазине: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Напишите названия следующих блюд и напитков: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i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A07E92E4-AC9B-45B7-8849-0D2FC10359EE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547" y="2965703"/>
            <a:ext cx="2828925" cy="1695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2D51CC38-6F58-4442-AE4A-78C1CEBD436E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541" y="4896765"/>
            <a:ext cx="69532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2B2B19CB-E6A2-41C9-AF2F-82D005BA952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065" y="4897326"/>
            <a:ext cx="904875" cy="904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A6A23550-84B1-474D-9382-02B45A0C4B50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2354" y="4880074"/>
            <a:ext cx="907415" cy="8616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593BD3B4-0693-4D9A-ACDB-B28384AAE08D}"/>
              </a:ext>
            </a:extLst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428" y="5051260"/>
            <a:ext cx="800100" cy="639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58B3680A-0B02-4D72-9F9C-E1FD2590F530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6348" y="4962071"/>
            <a:ext cx="878205" cy="695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1FE4AE17-2BF5-40B3-A346-BB9BF8AAA234}"/>
              </a:ext>
            </a:extLst>
          </p:cNvPr>
          <p:cNvPicPr/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29" b="10604"/>
          <a:stretch/>
        </p:blipFill>
        <p:spPr bwMode="auto">
          <a:xfrm>
            <a:off x="7819373" y="5053462"/>
            <a:ext cx="981075" cy="6927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91436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E9AB780-BB2B-4797-967C-9454AE5E74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9460" y="97653"/>
            <a:ext cx="938761" cy="93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B8297EF-4E05-4D15-BE29-6C238F8EEE1F}"/>
              </a:ext>
            </a:extLst>
          </p:cNvPr>
          <p:cNvSpPr/>
          <p:nvPr/>
        </p:nvSpPr>
        <p:spPr>
          <a:xfrm>
            <a:off x="7903399" y="207705"/>
            <a:ext cx="31160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Институт развития</a:t>
            </a:r>
          </a:p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профессионального образования</a:t>
            </a:r>
          </a:p>
        </p:txBody>
      </p:sp>
      <p:pic>
        <p:nvPicPr>
          <p:cNvPr id="5" name="Picture 2" descr="F:\логотип\Логотип ВКС.png">
            <a:extLst>
              <a:ext uri="{FF2B5EF4-FFF2-40B4-BE49-F238E27FC236}">
                <a16:creationId xmlns:a16="http://schemas.microsoft.com/office/drawing/2014/main" id="{D675C0E6-AB2F-48F3-AACD-1A2996BAD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9697" y="97653"/>
            <a:ext cx="857255" cy="857255"/>
          </a:xfrm>
          <a:prstGeom prst="rect">
            <a:avLst/>
          </a:prstGeom>
          <a:noFill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1C82E9E-BC4D-4EF5-97A9-FC811FE7C6AC}"/>
              </a:ext>
            </a:extLst>
          </p:cNvPr>
          <p:cNvSpPr/>
          <p:nvPr/>
        </p:nvSpPr>
        <p:spPr>
          <a:xfrm>
            <a:off x="923278" y="2469133"/>
            <a:ext cx="106088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91B33FF-4FC8-4C7C-B43B-CD0226546422}"/>
              </a:ext>
            </a:extLst>
          </p:cNvPr>
          <p:cNvSpPr/>
          <p:nvPr/>
        </p:nvSpPr>
        <p:spPr>
          <a:xfrm>
            <a:off x="7528264" y="5180407"/>
            <a:ext cx="416362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B56663D-A344-4A3A-B301-E68978F80A2E}"/>
              </a:ext>
            </a:extLst>
          </p:cNvPr>
          <p:cNvSpPr/>
          <p:nvPr/>
        </p:nvSpPr>
        <p:spPr>
          <a:xfrm>
            <a:off x="525261" y="218503"/>
            <a:ext cx="31160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Вологодский колледж сервиса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6D08E65-7D71-430E-BA6A-5BF5EFBB45DB}"/>
              </a:ext>
            </a:extLst>
          </p:cNvPr>
          <p:cNvSpPr/>
          <p:nvPr/>
        </p:nvSpPr>
        <p:spPr>
          <a:xfrm>
            <a:off x="2778826" y="1344423"/>
            <a:ext cx="6365174" cy="4743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kern="1800" dirty="0">
                <a:solidFill>
                  <a:srgbClr val="2B2D4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Read and translate the text </a:t>
            </a:r>
            <a:r>
              <a:rPr lang="en-US" sz="1400" kern="1800" dirty="0">
                <a:solidFill>
                  <a:srgbClr val="2B2D4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recipe for the cupcake</a:t>
            </a:r>
            <a:r>
              <a:rPr lang="en-US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220"/>
              </a:lnSpc>
              <a:spcAft>
                <a:spcPts val="365"/>
              </a:spcAft>
            </a:pP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need</a:t>
            </a: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wheat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flour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(200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grams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high fat sour cream (200 grams);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chicken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eggs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(3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pieces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sugar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Cup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vanilla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(4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grams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baking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powder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teaspoons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margarine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butter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(100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grams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dried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fruits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nuts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220"/>
              </a:lnSpc>
              <a:spcAft>
                <a:spcPts val="365"/>
              </a:spcAft>
            </a:pP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preparation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Pour a small amount of chopped dried fruit with warm water. Nuts skip through Mincer. In a blender, whisk the eggs with sugar and vanilla to make a rich lather. Melt the butter. In a separate bowl, whip it with sour cream.</a:t>
            </a:r>
            <a:b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Combine all mixture and gently stir with a fork. Using a sieve add the flour, then the vanilla. Stir until you obtain a liquid mixture.</a:t>
            </a:r>
            <a:b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Drain dried fruit, cut them into small pieces and add to the batter along with the nuts.</a:t>
            </a:r>
            <a:b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Pour the dough into a silicone form and send in a preheated oven at 180 degrees for 35-40 minutes.</a:t>
            </a:r>
            <a:b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Bon </a:t>
            </a:r>
            <a:r>
              <a:rPr lang="en-US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appetit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6896089-B890-4DA8-BF2F-6B30CFD6DA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691" y="1758276"/>
            <a:ext cx="3022261" cy="2014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2348AD2D-C321-4EE7-B4DE-54A070C75489}"/>
              </a:ext>
            </a:extLst>
          </p:cNvPr>
          <p:cNvSpPr/>
          <p:nvPr/>
        </p:nvSpPr>
        <p:spPr>
          <a:xfrm>
            <a:off x="233780" y="2394401"/>
            <a:ext cx="23880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19.01.04 Пекарь</a:t>
            </a:r>
          </a:p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04316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E9AB780-BB2B-4797-967C-9454AE5E74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9460" y="97653"/>
            <a:ext cx="938761" cy="93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B8297EF-4E05-4D15-BE29-6C238F8EEE1F}"/>
              </a:ext>
            </a:extLst>
          </p:cNvPr>
          <p:cNvSpPr/>
          <p:nvPr/>
        </p:nvSpPr>
        <p:spPr>
          <a:xfrm>
            <a:off x="7903399" y="207705"/>
            <a:ext cx="31160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Институт развития</a:t>
            </a:r>
          </a:p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профессионального образования</a:t>
            </a:r>
          </a:p>
        </p:txBody>
      </p:sp>
      <p:pic>
        <p:nvPicPr>
          <p:cNvPr id="5" name="Picture 2" descr="F:\логотип\Логотип ВКС.png">
            <a:extLst>
              <a:ext uri="{FF2B5EF4-FFF2-40B4-BE49-F238E27FC236}">
                <a16:creationId xmlns:a16="http://schemas.microsoft.com/office/drawing/2014/main" id="{D675C0E6-AB2F-48F3-AACD-1A2996BAD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9697" y="97653"/>
            <a:ext cx="857255" cy="857255"/>
          </a:xfrm>
          <a:prstGeom prst="rect">
            <a:avLst/>
          </a:prstGeom>
          <a:noFill/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1C82E9E-BC4D-4EF5-97A9-FC811FE7C6AC}"/>
              </a:ext>
            </a:extLst>
          </p:cNvPr>
          <p:cNvSpPr/>
          <p:nvPr/>
        </p:nvSpPr>
        <p:spPr>
          <a:xfrm>
            <a:off x="923278" y="2469133"/>
            <a:ext cx="1060881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методических комплектов  по общеобразовательной дисциплине  </a:t>
            </a:r>
          </a:p>
          <a:p>
            <a:pPr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ИНОСТРАННЫЙ ЯЗЫК </a:t>
            </a:r>
          </a:p>
          <a:p>
            <a:pPr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профессиональной направленности программ среднего профессионального образования, реализуемых на базе основного общего образования </a:t>
            </a:r>
          </a:p>
          <a:p>
            <a:pPr algn="ctr"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91B33FF-4FC8-4C7C-B43B-CD0226546422}"/>
              </a:ext>
            </a:extLst>
          </p:cNvPr>
          <p:cNvSpPr/>
          <p:nvPr/>
        </p:nvSpPr>
        <p:spPr>
          <a:xfrm>
            <a:off x="7528264" y="5180407"/>
            <a:ext cx="416362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Разработчик: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Голикова В.Н., преподаватель высшей квалификационной категории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B56663D-A344-4A3A-B301-E68978F80A2E}"/>
              </a:ext>
            </a:extLst>
          </p:cNvPr>
          <p:cNvSpPr/>
          <p:nvPr/>
        </p:nvSpPr>
        <p:spPr>
          <a:xfrm>
            <a:off x="525261" y="218503"/>
            <a:ext cx="31160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Вологодский колледж сервиса</a:t>
            </a:r>
          </a:p>
        </p:txBody>
      </p:sp>
    </p:spTree>
    <p:extLst>
      <p:ext uri="{BB962C8B-B14F-4D97-AF65-F5344CB8AC3E}">
        <p14:creationId xmlns:p14="http://schemas.microsoft.com/office/powerpoint/2010/main" val="28390744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589</Words>
  <Application>Microsoft Office PowerPoint</Application>
  <PresentationFormat>Широкоэкранный</PresentationFormat>
  <Paragraphs>92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01</dc:creator>
  <cp:lastModifiedBy>01</cp:lastModifiedBy>
  <cp:revision>74</cp:revision>
  <cp:lastPrinted>2023-01-31T14:01:44Z</cp:lastPrinted>
  <dcterms:created xsi:type="dcterms:W3CDTF">2023-01-28T07:53:49Z</dcterms:created>
  <dcterms:modified xsi:type="dcterms:W3CDTF">2023-02-15T13:35:20Z</dcterms:modified>
</cp:coreProperties>
</file>