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70" r:id="rId3"/>
    <p:sldId id="263" r:id="rId4"/>
    <p:sldId id="262" r:id="rId5"/>
    <p:sldId id="271" r:id="rId6"/>
    <p:sldId id="257" r:id="rId7"/>
    <p:sldId id="264" r:id="rId8"/>
    <p:sldId id="265" r:id="rId9"/>
    <p:sldId id="266" r:id="rId10"/>
    <p:sldId id="267" r:id="rId11"/>
    <p:sldId id="268" r:id="rId12"/>
    <p:sldId id="269" r:id="rId13"/>
    <p:sldId id="259" r:id="rId14"/>
  </p:sldIdLst>
  <p:sldSz cx="10160000" cy="5715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42" y="-77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81F40-0791-42CA-A588-56C29ADA5B11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F1524-35C1-4D9B-A824-4E03FA577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2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91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43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6000" y="190500"/>
            <a:ext cx="2286000" cy="4064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190500"/>
            <a:ext cx="6688667" cy="4064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34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82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84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111250"/>
            <a:ext cx="4487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64667" y="1111250"/>
            <a:ext cx="4487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83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13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204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89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50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64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08000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4F71-8137-473C-B1E2-DD9BE62E003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71334" y="5296960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81333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B5F7-B2DD-4747-9196-351392AEED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1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7811" y="1"/>
            <a:ext cx="8112189" cy="105730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профессиональное образовательное учреждение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Вологодской области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«Вологодский технический колледж»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1608" y="1417340"/>
            <a:ext cx="8208912" cy="26642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преподавания общеобразовательной учебной дисциплины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ОУД 04. МАТЕМАТИКА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профессиональной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8" y="0"/>
            <a:ext cx="2030413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8152" y="4369668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Разработчик: преподаватель высшей квалификационной категории БПОУ ВО «ВТК»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Зибрина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Анна Юрьевна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4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681221" y="227820"/>
            <a:ext cx="5151306" cy="2153793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688" y="383034"/>
            <a:ext cx="1633538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91967" y="275786"/>
            <a:ext cx="49685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движется так, что каждые 200 м проходит за 10 с. Нарушает ли водитель правила дорожного движения, если на обочине стоит такой знак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395" y="2569469"/>
            <a:ext cx="515130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91967" y="2738713"/>
            <a:ext cx="49685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участке дороги, где установлен такой знак,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водитель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применил аварийное торможение. Инспектор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колёс обнаружил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тормозной путь равен 12 м. Нарушил ли водитель правила, если коэффициент трения 0,6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5400000">
            <a:off x="4144540" y="1033678"/>
            <a:ext cx="311009" cy="600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4086971" y="3644439"/>
            <a:ext cx="600339" cy="2880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1" r="523"/>
          <a:stretch/>
        </p:blipFill>
        <p:spPr bwMode="auto">
          <a:xfrm>
            <a:off x="2431161" y="2923379"/>
            <a:ext cx="1655810" cy="17301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199680" y="2353444"/>
            <a:ext cx="7848871" cy="3168351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16368" y="193204"/>
            <a:ext cx="79321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на каком расстоянии до места выхода на дорогу должен находиться автомобиль, движущийся со скоростью от 40 до 100 км/час, чтобы вы смогли безопасно перейти проезжую часть шириной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м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8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м? Рассчитывайте, что по сухому асфальту вы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идете обычным шагом,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скользкой дороге – медленным. Скорость движения пешехода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5,8 км\ч.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42140"/>
              </p:ext>
            </p:extLst>
          </p:nvPr>
        </p:nvGraphicFramePr>
        <p:xfrm>
          <a:off x="2344443" y="2536269"/>
          <a:ext cx="7558478" cy="2851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697"/>
                <a:gridCol w="762199"/>
                <a:gridCol w="765604"/>
                <a:gridCol w="1520996"/>
                <a:gridCol w="1841982"/>
              </a:tblGrid>
              <a:tr h="51844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Ширина проезжей части,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которой автомобиль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представляет опасность, м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Скорость автомобиля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 безопасное расстояние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автомобиля, м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км/ч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м/с</a:t>
                      </a:r>
                      <a:endParaRPr lang="ru-RU" sz="1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Сухая дорога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Скользкая  дорога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92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3351808" y="1561356"/>
            <a:ext cx="6408712" cy="3528391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7672" y="228864"/>
            <a:ext cx="8040126" cy="1188475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тем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по ОУД.04 Математика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профессиональным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содержанием: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9880" y="1703338"/>
            <a:ext cx="58985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 на дороге.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Тела вращения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Многогранники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транспортных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Человек. Математика. Автомобиль. (безопасность на дороге)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6" y="0"/>
            <a:ext cx="10160000" cy="5715000"/>
          </a:xfrm>
          <a:prstGeom prst="rect">
            <a:avLst/>
          </a:prstGeom>
        </p:spPr>
      </p:pic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803020" y="1805048"/>
            <a:ext cx="7560840" cy="115212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/>
        </p:spPr>
        <p:txBody>
          <a:bodyPr wrap="square">
            <a:prstTxWarp prst="textDeflate">
              <a:avLst>
                <a:gd name="adj" fmla="val 17093"/>
              </a:avLst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ru-RU" altLang="zh-C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СПАСИБО ЗА ВНИМАНИЕ</a:t>
            </a:r>
            <a:endParaRPr lang="zh-CN" alt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30412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0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84" y="-238844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271688" y="1849389"/>
            <a:ext cx="7632847" cy="2952327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9640" y="228864"/>
            <a:ext cx="8320360" cy="147650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направленность обучения по ОУД.04 МАТЕМАТИКА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через: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8319" y="2017336"/>
            <a:ext cx="74196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задач, связанных с будущей профессией /специальностью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индивидуальных проектов с учетом профессиональной направленности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3049345" y="1777380"/>
            <a:ext cx="6768752" cy="3567210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140891"/>
              </p:ext>
            </p:extLst>
          </p:nvPr>
        </p:nvGraphicFramePr>
        <p:xfrm>
          <a:off x="3135037" y="1863172"/>
          <a:ext cx="6596621" cy="3354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70748"/>
                <a:gridCol w="1725873"/>
              </a:tblGrid>
              <a:tr h="9714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учебной работы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 часах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57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учебной дисциплины МАТЕМАТИКА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5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рофессионально ориентированное содержание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9679" y="193204"/>
            <a:ext cx="7618417" cy="129614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23.02.07  Техническое обслуживание и ремонт двигателей, систем и агрегатов автомобилей</a:t>
            </a:r>
          </a:p>
        </p:txBody>
      </p:sp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3077459" y="1522353"/>
            <a:ext cx="6683061" cy="3489584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8450" y="128414"/>
            <a:ext cx="7623856" cy="9525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23.01.17  Мастер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ремонту и обслуживанию автомобилей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813998"/>
              </p:ext>
            </p:extLst>
          </p:nvPr>
        </p:nvGraphicFramePr>
        <p:xfrm>
          <a:off x="3162065" y="1622312"/>
          <a:ext cx="6526447" cy="33196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014279"/>
                <a:gridCol w="1512168"/>
              </a:tblGrid>
              <a:tr h="948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учебной работы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 часах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227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дисциплины МАТЕМАТИКА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8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dirty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2600" b="0" dirty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рофессионально ориентированное содержание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600" b="0" smtClean="0">
                          <a:ln w="31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lang="ru-RU" sz="2600" b="0" dirty="0">
                        <a:ln w="31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028144" y="913284"/>
            <a:ext cx="7964075" cy="4801716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7672" y="49188"/>
            <a:ext cx="8032328" cy="9525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с профессиональной направленностью по темам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809574"/>
              </p:ext>
            </p:extLst>
          </p:nvPr>
        </p:nvGraphicFramePr>
        <p:xfrm>
          <a:off x="2127673" y="1050829"/>
          <a:ext cx="7768712" cy="4606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87"/>
                <a:gridCol w="1576025"/>
              </a:tblGrid>
              <a:tr h="735196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темы 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Повторение курса математики основной школы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Основы тригонометрии. 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Прямые и плоскости в пространстве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Многогранники и тела вращения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Координаты и векторы в пространстве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Корень. Степень. Логарифм.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Производная. Применение производной.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31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Первообразная функции, ее применение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3516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Элементы комбинаторики, статистики и теории вероятностей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39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511928" y="1209328"/>
            <a:ext cx="7504507" cy="4096444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7672" y="49188"/>
            <a:ext cx="7524328" cy="952500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заданий профессиональной направленности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3735" y="1344296"/>
            <a:ext cx="72537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Проценты в профессиональных задачах технологического профиля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и плоскости в профессии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Площади поверхностей комбинированных геометрических тел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симметрий в профессии.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смысл производной в профессиональных задачах технологического профиля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интеграла в задачах профессиональной направленности технологического профиля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данных. Задачи математической статистики технологического профиля</a:t>
            </a:r>
          </a:p>
        </p:txBody>
      </p:sp>
    </p:spTree>
    <p:extLst>
      <p:ext uri="{BB962C8B-B14F-4D97-AF65-F5344CB8AC3E}">
        <p14:creationId xmlns:p14="http://schemas.microsoft.com/office/powerpoint/2010/main" val="10546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58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3803735" y="1460042"/>
            <a:ext cx="6192687" cy="3384375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8144" cy="1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616" y="228865"/>
            <a:ext cx="8536384" cy="9525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прикладного содержания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ОУД.04 МАТЕМАТИКА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предметами профессионального цикла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6190" y="2109354"/>
            <a:ext cx="59985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ПМ 02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обслуживание и ремонт автомобильного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МДК 02.02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еоретическая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водителей</a:t>
            </a:r>
          </a:p>
        </p:txBody>
      </p:sp>
      <p:grpSp>
        <p:nvGrpSpPr>
          <p:cNvPr id="15" name="组合 11"/>
          <p:cNvGrpSpPr/>
          <p:nvPr/>
        </p:nvGrpSpPr>
        <p:grpSpPr>
          <a:xfrm>
            <a:off x="420840" y="2109354"/>
            <a:ext cx="2475470" cy="1791815"/>
            <a:chOff x="3920033" y="2526710"/>
            <a:chExt cx="4881897" cy="2657849"/>
          </a:xfrm>
        </p:grpSpPr>
        <p:sp>
          <p:nvSpPr>
            <p:cNvPr id="16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7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485316" y="2635929"/>
            <a:ext cx="25334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ОУД.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endParaRPr lang="ru-RU" sz="2400" b="1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2987008" y="2959094"/>
            <a:ext cx="708389" cy="25844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" y="0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583431" y="1174257"/>
            <a:ext cx="7560840" cy="3267419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3656" cy="118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21134" y="146913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Пешеход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пересекает улицу в неположенном месте. Водитель замечает пешехода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дороге за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м и начинает экстренное торможение. Произойдёт 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скорость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км/ч (коэффициент сцепления с дорожным покрытием  0,7)?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7671" y="228865"/>
            <a:ext cx="8016599" cy="9525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задачи практико-ориентированного содержания: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" y="-26875"/>
            <a:ext cx="10160000" cy="5715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2199680" y="1058912"/>
            <a:ext cx="7971160" cy="2662684"/>
            <a:chOff x="3920033" y="2526710"/>
            <a:chExt cx="4881897" cy="2657849"/>
          </a:xfrm>
        </p:grpSpPr>
        <p:sp>
          <p:nvSpPr>
            <p:cNvPr id="10" name="Rounded Rectangle 52"/>
            <p:cNvSpPr/>
            <p:nvPr/>
          </p:nvSpPr>
          <p:spPr bwMode="auto">
            <a:xfrm>
              <a:off x="3920033" y="2526710"/>
              <a:ext cx="4881897" cy="2657849"/>
            </a:xfrm>
            <a:prstGeom prst="roundRect">
              <a:avLst>
                <a:gd name="adj" fmla="val 3108"/>
              </a:avLst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1" name="Rounded Rectangle 29"/>
            <p:cNvSpPr/>
            <p:nvPr/>
          </p:nvSpPr>
          <p:spPr bwMode="auto">
            <a:xfrm>
              <a:off x="3981837" y="2602845"/>
              <a:ext cx="4757750" cy="2528447"/>
            </a:xfrm>
            <a:prstGeom prst="roundRect">
              <a:avLst>
                <a:gd name="adj" fmla="val 2632"/>
              </a:avLst>
            </a:prstGeom>
            <a:solidFill>
              <a:schemeClr val="bg1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63500" dir="13500000">
                <a:srgbClr val="000000">
                  <a:alpha val="50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81221" y="2738713"/>
            <a:ext cx="425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5664" cy="122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507" y="106412"/>
            <a:ext cx="8146439" cy="9525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задачи практико-ориентированного содержания:</a:t>
            </a:r>
            <a:b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12" y="3878963"/>
            <a:ext cx="7488832" cy="157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0000" y="4009628"/>
            <a:ext cx="75370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Добавляем возраст водителя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реакции)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Добавляем состояние дороги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(сцепление с дорогой)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Добавляем время действия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(видимость на дороге)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40000" y="1345332"/>
            <a:ext cx="7292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Пешеход пересекает улицу в неположенном месте. Водитель замечает пешехода на дороге за 50 м и начинает экстренное торможение. Произойдёт 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столкновение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скорость автомобиля 50 км/ч?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94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543</Words>
  <Application>Microsoft Office PowerPoint</Application>
  <PresentationFormat>Произвольный</PresentationFormat>
  <Paragraphs>130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主题​​</vt:lpstr>
      <vt:lpstr>Бюджетное профессиональное образовательное учреждение  Вологодской области  «Вологодский технический колледж»</vt:lpstr>
      <vt:lpstr>Профессиональная направленность обучения по ОУД.04 МАТЕМАТИКА  реализуется через:</vt:lpstr>
      <vt:lpstr>Специальность: 23.02.07  Техническое обслуживание и ремонт двигателей, систем и агрегатов автомобилей</vt:lpstr>
      <vt:lpstr>Профессия:  23.01.17  Мастер по ремонту и обслуживанию автомобилей</vt:lpstr>
      <vt:lpstr>Распределение заданий с профессиональной направленностью по темам</vt:lpstr>
      <vt:lpstr>Виды заданий профессиональной направленности</vt:lpstr>
      <vt:lpstr>Интеграция прикладного содержания  ОУД.04 МАТЕМАТИКА  с предметами профессионального цикла</vt:lpstr>
      <vt:lpstr>Пример задачи практико-ориентированного содержания: </vt:lpstr>
      <vt:lpstr> Пример задачи практико-ориентированного содержания: </vt:lpstr>
      <vt:lpstr>Презентация PowerPoint</vt:lpstr>
      <vt:lpstr>Презентация PowerPoint</vt:lpstr>
      <vt:lpstr>Примеры тем индивидуальных проектов по ОУД.04 Математика с профессиональным содержанием: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Qingri-7</dc:creator>
  <cp:keywords>http:/www.ypppt.com</cp:keywords>
  <dc:description>http://www.ypppt.com/</dc:description>
  <cp:lastModifiedBy>anna_</cp:lastModifiedBy>
  <cp:revision>69</cp:revision>
  <dcterms:created xsi:type="dcterms:W3CDTF">2011-09-15T13:34:49Z</dcterms:created>
  <dcterms:modified xsi:type="dcterms:W3CDTF">2023-04-05T13:40:26Z</dcterms:modified>
</cp:coreProperties>
</file>