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33EED0-AA6A-4F41-90D9-179D53B60930}" type="datetimeFigureOut">
              <a:rPr lang="ru-RU" smtClean="0"/>
              <a:t>28.10.2023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AD963A-3352-4C7D-B28F-57ED458E8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731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AD963A-3352-4C7D-B28F-57ED458E8B0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194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0E469-A633-43F7-AF28-9860C134AAE6}" type="datetimeFigureOut">
              <a:rPr lang="ru-RU" smtClean="0"/>
              <a:t>28.10.2023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ACFAF9E-C176-4FD8-884A-495D989D0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49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0E469-A633-43F7-AF28-9860C134AAE6}" type="datetimeFigureOut">
              <a:rPr lang="ru-RU" smtClean="0"/>
              <a:t>28.10.2023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ACFAF9E-C176-4FD8-884A-495D989D0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342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0E469-A633-43F7-AF28-9860C134AAE6}" type="datetimeFigureOut">
              <a:rPr lang="ru-RU" smtClean="0"/>
              <a:t>28.10.2023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ACFAF9E-C176-4FD8-884A-495D989D098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948463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0E469-A633-43F7-AF28-9860C134AAE6}" type="datetimeFigureOut">
              <a:rPr lang="ru-RU" smtClean="0"/>
              <a:t>28.10.2023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ACFAF9E-C176-4FD8-884A-495D989D0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245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0E469-A633-43F7-AF28-9860C134AAE6}" type="datetimeFigureOut">
              <a:rPr lang="ru-RU" smtClean="0"/>
              <a:t>28.10.2023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ACFAF9E-C176-4FD8-884A-495D989D098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330449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0E469-A633-43F7-AF28-9860C134AAE6}" type="datetimeFigureOut">
              <a:rPr lang="ru-RU" smtClean="0"/>
              <a:t>28.10.2023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ACFAF9E-C176-4FD8-884A-495D989D0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8831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0E469-A633-43F7-AF28-9860C134AAE6}" type="datetimeFigureOut">
              <a:rPr lang="ru-RU" smtClean="0"/>
              <a:t>28.10.2023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FAF9E-C176-4FD8-884A-495D989D0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160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0E469-A633-43F7-AF28-9860C134AAE6}" type="datetimeFigureOut">
              <a:rPr lang="ru-RU" smtClean="0"/>
              <a:t>28.10.2023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FAF9E-C176-4FD8-884A-495D989D0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90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0E469-A633-43F7-AF28-9860C134AAE6}" type="datetimeFigureOut">
              <a:rPr lang="ru-RU" smtClean="0"/>
              <a:t>28.10.2023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FAF9E-C176-4FD8-884A-495D989D0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276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0E469-A633-43F7-AF28-9860C134AAE6}" type="datetimeFigureOut">
              <a:rPr lang="ru-RU" smtClean="0"/>
              <a:t>28.10.2023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ACFAF9E-C176-4FD8-884A-495D989D0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242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0E469-A633-43F7-AF28-9860C134AAE6}" type="datetimeFigureOut">
              <a:rPr lang="ru-RU" smtClean="0"/>
              <a:t>28.10.2023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ACFAF9E-C176-4FD8-884A-495D989D0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028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0E469-A633-43F7-AF28-9860C134AAE6}" type="datetimeFigureOut">
              <a:rPr lang="ru-RU" smtClean="0"/>
              <a:t>28.10.2023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ACFAF9E-C176-4FD8-884A-495D989D0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191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0E469-A633-43F7-AF28-9860C134AAE6}" type="datetimeFigureOut">
              <a:rPr lang="ru-RU" smtClean="0"/>
              <a:t>28.10.2023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FAF9E-C176-4FD8-884A-495D989D0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603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0E469-A633-43F7-AF28-9860C134AAE6}" type="datetimeFigureOut">
              <a:rPr lang="ru-RU" smtClean="0"/>
              <a:t>28.10.2023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FAF9E-C176-4FD8-884A-495D989D0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23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0E469-A633-43F7-AF28-9860C134AAE6}" type="datetimeFigureOut">
              <a:rPr lang="ru-RU" smtClean="0"/>
              <a:t>28.10.2023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FAF9E-C176-4FD8-884A-495D989D0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946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0E469-A633-43F7-AF28-9860C134AAE6}" type="datetimeFigureOut">
              <a:rPr lang="ru-RU" smtClean="0"/>
              <a:t>28.10.2023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ACFAF9E-C176-4FD8-884A-495D989D0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84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0E469-A633-43F7-AF28-9860C134AAE6}" type="datetimeFigureOut">
              <a:rPr lang="ru-RU" smtClean="0"/>
              <a:t>28.10.2023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ACFAF9E-C176-4FD8-884A-495D989D0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217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88BDF1-F643-FDE6-C4E6-51D2D75EC3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8176" y="411480"/>
            <a:ext cx="9913557" cy="4709160"/>
          </a:xfrm>
        </p:spPr>
        <p:txBody>
          <a:bodyPr>
            <a:normAutofit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Теоретическое занятие</a:t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Специальность: 39.02.01 Социальная работа</a:t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ОУД.07 Химия, ОП.04 Валеология и социальная медицина</a:t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85F5B4D-0A2D-BF05-4475-671162C469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31137" y="4544569"/>
            <a:ext cx="9017444" cy="205403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 химического состава лекарственных препаратов и их влияния на организм человека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998286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D333FE-738D-C063-A1F2-F0A2BB66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занятия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F64B33-9317-3469-3F62-8A4C5E8E4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1992" y="1536192"/>
            <a:ext cx="9282620" cy="4764024"/>
          </a:xfrm>
        </p:spPr>
        <p:txBody>
          <a:bodyPr/>
          <a:lstStyle/>
          <a:p>
            <a:pPr marL="228600" indent="-635" algn="just"/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Организационный этап. (3 мин.)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28600" indent="-635" algn="just"/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II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Основной этап. (77 мин)</a:t>
            </a:r>
          </a:p>
          <a:p>
            <a:pPr marL="228600" indent="-635" algn="just"/>
            <a:r>
              <a:rPr lang="ru-RU" sz="24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А) Актуализация знаний. (12 мин.)</a:t>
            </a:r>
            <a:endParaRPr lang="ru-RU" sz="2400" kern="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indent="-635" algn="just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Б) Мотивация обучающихся. (5 мин.)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28600" indent="-635" algn="just"/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В) Изучение нового материала в форме ролевой игры. (60 мин.)</a:t>
            </a:r>
            <a:endParaRPr lang="ru-RU" sz="24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28600" indent="-635" algn="just"/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III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Заключительный этап. (10 мин.)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28600" indent="-635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Диагностика. (5 мин.)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28600" indent="-635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Подведение итогов урока, домашнее задание. (5 мин.)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1028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480BBE-8D1A-61BC-DDF5-8F79F07B6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деятельности участников ролевой игры в кабинете</a:t>
            </a:r>
          </a:p>
        </p:txBody>
      </p:sp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990E34D0-4101-B5FC-D584-2680601255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7695" t="40284" r="30910" b="32597"/>
          <a:stretch/>
        </p:blipFill>
        <p:spPr>
          <a:xfrm>
            <a:off x="3556857" y="2231136"/>
            <a:ext cx="5989479" cy="4270248"/>
          </a:xfrm>
        </p:spPr>
      </p:pic>
    </p:spTree>
    <p:extLst>
      <p:ext uri="{BB962C8B-B14F-4D97-AF65-F5344CB8AC3E}">
        <p14:creationId xmlns:p14="http://schemas.microsoft.com/office/powerpoint/2010/main" val="3654261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E6A069-FF76-E3FC-9205-7918AD4AC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9B68C8-B2ED-B5E3-5A49-730943EB71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	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Артюнина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Г. П. Основы социальной медицины: учебное пособие / Г.П.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Артюнина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Н.В. Иванова. — Москва: ИНФРА-М, 2020.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Еремин В.В., Кузьменко Н.Е., Теренин В.И., Дроздов А.А., Лунин В.В.; под редакцией Лунина В.В. Химия 10 класс. – М.: Просвещение, 2023.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	Лекарственные средства. Новейший справочник / сост. И.И. Павлова. ACT, Сова; Москва,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СанктПетербург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2012.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63675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</TotalTime>
  <Words>230</Words>
  <Application>Microsoft Office PowerPoint</Application>
  <PresentationFormat>Широкоэкранный</PresentationFormat>
  <Paragraphs>17</Paragraphs>
  <Slides>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Calibri</vt:lpstr>
      <vt:lpstr>Century Gothic</vt:lpstr>
      <vt:lpstr>Times New Roman</vt:lpstr>
      <vt:lpstr>Wingdings 3</vt:lpstr>
      <vt:lpstr>Легкий дым</vt:lpstr>
      <vt:lpstr>Теоретическое занятие Специальность: 39.02.01 Социальная работа ОУД.07 Химия, ОП.04 Валеология и социальная медицина </vt:lpstr>
      <vt:lpstr>План занятия</vt:lpstr>
      <vt:lpstr>Организация деятельности участников ролевой игры в кабинете</vt:lpstr>
      <vt:lpstr>Список литературы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Теоретическое занятие Специальность: 39.02.01 Социальная работа ОУД.07 Химия, ОП.04 Валеология и социальная медицина </dc:title>
  <dc:creator>Колледж Дизайна</dc:creator>
  <cp:lastModifiedBy>Колледж Дизайна</cp:lastModifiedBy>
  <cp:revision>2</cp:revision>
  <dcterms:created xsi:type="dcterms:W3CDTF">2023-10-27T20:44:21Z</dcterms:created>
  <dcterms:modified xsi:type="dcterms:W3CDTF">2023-10-27T21:16:36Z</dcterms:modified>
</cp:coreProperties>
</file>