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428604"/>
            <a:ext cx="740664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ДЕПАРТАМЕНТ ОБРАЗОВАНИЯ ВОЛОГОДСКОЙ ОБЛАСТИ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БЮДЖЕТНОЕ  ПРОФЕССИОНАЛЬНОЕ ОБРАЗОВАТЕЛЬНОЕ  УЧРЕЖДЕНИЕ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ВОЛОГОДСКОЙ ОБЛАСТИ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«КАДУЙСКИЙ  ЭНЕРГЕТИЧЕСКИЙ КОЛЛЕДЖ»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143116"/>
            <a:ext cx="7406640" cy="414340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занятия: теоретическое занятие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специальность 13.02.02 «Теплоснабжение и теплотехническое оборудование»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ОУДП.11 Физика и ОП.03 Техническая механика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Основные виды деформаций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Дополнительные виды деформаций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4248160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изгиб с кручением,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внецентренное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нагружение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(изгиб + растяжение/сжатие),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продольный изгиб.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Механические свойства материала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Прочность - способность материала сопротивляться разрушению под воздействием нагрузок.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Пластичность - способность материала изменять форму и размер под действием внешних сил.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Упругость - способность материала восстанавливать первоначальную форму и размер. </a:t>
            </a:r>
          </a:p>
          <a:p>
            <a:pPr lvl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Твердость - сопротивление твердого тела изменению формы (деформации).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Закон Гука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Для упругих деформаций справедлив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закон Гука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 при малых деформациях механическое напряжение прямо пропорционально относительному удлинению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Е·|ε|,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Е – модуль упругости (Юнга) [Па],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– механическое напряжение [Па],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– относительное удлинение 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∆ℓ/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ℓ</a:t>
            </a:r>
            <a:r>
              <a:rPr lang="ru-RU" sz="3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∆ℓ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абсолютное удлинение [м], 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ℓ</a:t>
            </a:r>
            <a:r>
              <a:rPr lang="ru-RU" sz="3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– длина [м],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– сила [Н], 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– сечение [м</a:t>
            </a:r>
            <a:r>
              <a:rPr lang="ru-RU" sz="3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7498080" cy="200026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Прочитайте технический текст и заполните таблицу. В примеры выпишите только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 </a:t>
            </a:r>
            <a:r>
              <a:rPr lang="ru-RU" sz="32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примеры деформаций,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которые относятся к вашей специальности.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2714620"/>
          <a:ext cx="7499350" cy="285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4213202"/>
              </a:tblGrid>
              <a:tr h="747351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деформации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275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275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275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275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Решите задачи: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1. Найдите напряжение, возникающее в стальном тросе при его относительном удлинении 0,001. </a:t>
            </a:r>
          </a:p>
          <a:p>
            <a:pPr lvl="0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2. Под действием силы 100 Н проволока длиной 5 м и площадью поперечного сечения 2,5 мм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удлинилась на 1 мм. Определите напряжение, испытываемое проволокой, и модуль Юнга.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7857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715040"/>
          </a:xfrm>
        </p:spPr>
        <p:txBody>
          <a:bodyPr>
            <a:normAutofit fontScale="77500" lnSpcReduction="20000"/>
          </a:bodyPr>
          <a:lstStyle/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Что такое деформация в физике?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Что такое деформация в технической механике?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От чего зависит деформация?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Назовите виды деформаций.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Для каких деформаций справедлив закон Гука?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Какие детали теплотехнического оборудования испытывают деформацию сжатия? 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 Какие детали теплотехнического оборудования испытывают деформацию изгиба, кручения, сдвига? 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 Какими свойствами должны обладать детали теплотехнического оборудования?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9. Какое механическое свойство материала используется при соединении деталей заклепками?</a:t>
            </a:r>
          </a:p>
          <a:p>
            <a:pPr marL="596646" lvl="0" indent="-5143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10. Для чего нужно знать виды деформаций теплотехнику?</a:t>
            </a:r>
          </a:p>
          <a:p>
            <a:pPr marL="596646" lvl="0" indent="-51435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Домашнее задание: подготовьте доклады по теме: </a:t>
            </a:r>
          </a:p>
          <a:p>
            <a:pPr marL="596646" lvl="0" indent="-5143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Роль деформаций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теплотехническом оборудовании».</a:t>
            </a:r>
          </a:p>
          <a:p>
            <a:pPr marL="596646" lvl="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занятия</a:t>
            </a:r>
            <a:endParaRPr lang="ru-RU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Организационный этап занятия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Основной этап занятия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Освоение нового материала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Применение изученного материала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Заключительный этап занятия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 итогов.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Кроссворд</a:t>
            </a:r>
            <a:endParaRPr lang="ru-RU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628654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757242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Основные виды деформаций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Деформация – это изменение формы и объема тела.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Деформацией в технической механике называют изменение формы и размеров конструкций и их элементов в частности.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деформаций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Упругая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деформация, исчезающая после прекращения действия внешних сил.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Пластическая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деформация, не исчезающая после прекращения действия внешних сил.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Другие виды деформаций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Растяжение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процесс увеличения размеров объекта под действием внешних сил или влияния различных факторов.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Сжатие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процесс уменьшения объема или длины тела под воздействием внешних сил или внутренних процессов.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Деформация растяжен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643446"/>
            <a:ext cx="421484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Другие виды деформаций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Сдвиг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деформация, при которой происходит смещение слоев тела относительно друг друга.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Срез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сдвиг на большие углы.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Деформация сдви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8087" y="2831663"/>
            <a:ext cx="1647825" cy="119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Другие виды деформаций</a:t>
            </a:r>
            <a:endParaRPr lang="ru-RU" sz="4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д)Изгиб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вид деформации, при котором нарушается прямолинейность главной оси тела.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Кручение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то одна из форм деформации, при которой происходит вращение объекта вокруг оси.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Деформация изги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496"/>
            <a:ext cx="2476500" cy="63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еформация круче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214950"/>
            <a:ext cx="2486025" cy="114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540</Words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ДЕПАРТАМЕНТ ОБРАЗОВАНИЯ ВОЛОГОДСКОЙ ОБЛАСТИ БЮДЖЕТНОЕ  ПРОФЕССИОНАЛЬНОЕ ОБРАЗОВАТЕЛЬНОЕ  УЧРЕЖДЕНИЕ     ВОЛОГОДСКОЙ ОБЛАСТИ «КАДУЙСКИЙ  ЭНЕРГЕТИЧЕСКИЙ КОЛЛЕДЖ» </vt:lpstr>
      <vt:lpstr>План занятия</vt:lpstr>
      <vt:lpstr>Кроссворд</vt:lpstr>
      <vt:lpstr>Слайд 4</vt:lpstr>
      <vt:lpstr>Тема: Основные виды деформаций </vt:lpstr>
      <vt:lpstr>Виды деформаций</vt:lpstr>
      <vt:lpstr>Другие виды деформаций</vt:lpstr>
      <vt:lpstr>Другие виды деформаций</vt:lpstr>
      <vt:lpstr>Другие виды деформаций</vt:lpstr>
      <vt:lpstr>Дополнительные виды деформаций</vt:lpstr>
      <vt:lpstr>Механические свойства материала</vt:lpstr>
      <vt:lpstr>Закон Гука</vt:lpstr>
      <vt:lpstr>Прочитайте технический текст и заполните таблицу. В примеры выпишите только те примеры деформаций, которые относятся к вашей специальности. </vt:lpstr>
      <vt:lpstr>Решите задачи:</vt:lpstr>
      <vt:lpstr>Ответьте на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ВОЛОГОДСКОЙ ОБЛАСТИ БЮДЖЕТНОЕ  ПРОФЕССИОНАЛЬНОЕ ОБРАЗОВАТЕЛЬНОЕ  УЧРЕЖДЕНИЕ     ВОЛОГОДСКОЙ ОБЛАСТИ «КАДУЙСКИЙ  ЭНЕРГЕТИЧЕСКИЙ КОЛЛЕДЖ» </dc:title>
  <dc:creator>Смирнова Анна Евгеньевна2</dc:creator>
  <cp:lastModifiedBy>Asmirnova2</cp:lastModifiedBy>
  <cp:revision>24</cp:revision>
  <dcterms:created xsi:type="dcterms:W3CDTF">2023-10-26T18:18:56Z</dcterms:created>
  <dcterms:modified xsi:type="dcterms:W3CDTF">2023-10-26T19:54:18Z</dcterms:modified>
</cp:coreProperties>
</file>