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244C1-9A33-4092-995C-9B544505F253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B768A-CFF5-4D0A-B606-83A8C897A8B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244C1-9A33-4092-995C-9B544505F253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B768A-CFF5-4D0A-B606-83A8C897A8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244C1-9A33-4092-995C-9B544505F253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B768A-CFF5-4D0A-B606-83A8C897A8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244C1-9A33-4092-995C-9B544505F253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B768A-CFF5-4D0A-B606-83A8C897A8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244C1-9A33-4092-995C-9B544505F253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B768A-CFF5-4D0A-B606-83A8C897A8B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244C1-9A33-4092-995C-9B544505F253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B768A-CFF5-4D0A-B606-83A8C897A8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244C1-9A33-4092-995C-9B544505F253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B768A-CFF5-4D0A-B606-83A8C897A8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244C1-9A33-4092-995C-9B544505F253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B768A-CFF5-4D0A-B606-83A8C897A8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244C1-9A33-4092-995C-9B544505F253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B768A-CFF5-4D0A-B606-83A8C897A8B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244C1-9A33-4092-995C-9B544505F253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B768A-CFF5-4D0A-B606-83A8C897A8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244C1-9A33-4092-995C-9B544505F253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DB768A-CFF5-4D0A-B606-83A8C897A8B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AC244C1-9A33-4092-995C-9B544505F253}" type="datetimeFigureOut">
              <a:rPr lang="ru-RU" smtClean="0"/>
              <a:t>25.10.2023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CDB768A-CFF5-4D0A-B606-83A8C897A8B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disk.yandex.ru/i/zPo6YuRlvTKO8g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354722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Решение прикладных задач с помощью системы линейных уравнений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143116"/>
            <a:ext cx="7406640" cy="17526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Практическое занятие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6314" y="3500438"/>
            <a:ext cx="392909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09.02.07 Информационные системы и программирование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ООД.04 Математика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ОПД.10 Численные методы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Время: 4 часа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Преподаватель: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Кисова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Л.И.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-24"/>
            <a:ext cx="7498080" cy="785834"/>
          </a:xfrm>
        </p:spPr>
        <p:txBody>
          <a:bodyPr/>
          <a:lstStyle/>
          <a:p>
            <a:pPr algn="ctr"/>
            <a:r>
              <a:rPr lang="ru-RU" dirty="0" smtClean="0"/>
              <a:t>План занятия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285852" y="857233"/>
            <a:ext cx="7643866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Вспомнить методы решения систем линейных уравнений с двумя переменными: методы Крамера, Гаусса, матричный метод;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Изучить теоретический материал применения методов Крамера, Гаусса и матричного метода для решения систем линейных алгебраических уравнений с тремя переменными;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Решить прикладную задачу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известной трехэтапной  схеме: формализация, математизация,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интерпретация, используя метод Крамера и Гаусса.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Решить системы уравнений посредством табличного редактора (методы Крамера и Гаусса)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Самостоятельно применить полученные навыки при решении задачи прикладного характера. Проверить решение, используя табличный редактор, матричным методом.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-24"/>
            <a:ext cx="7786742" cy="714380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Решите систему уравнений тремя методами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40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642918"/>
            <a:ext cx="5500726" cy="56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5816" y="642918"/>
            <a:ext cx="2057424" cy="75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1500174"/>
            <a:ext cx="549959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1571612"/>
            <a:ext cx="544333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1500174"/>
            <a:ext cx="726360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decel="100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decel="1000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decel="1000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7498080" cy="7029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задач с практическим применением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641" y="1285860"/>
            <a:ext cx="7996953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71414"/>
            <a:ext cx="7498080" cy="5829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83" y="785794"/>
            <a:ext cx="7926387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5" y="714356"/>
            <a:ext cx="7884361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571480"/>
            <a:ext cx="786727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8632" y="5786478"/>
            <a:ext cx="8065400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decel="10000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0115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Применение средств табличного редактора к решению систем линейных уравнений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1000108"/>
            <a:ext cx="76438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ростом числа переменных в системе, её решение усложняется  и становится почти невозможным для вычислений «вручную».  В таких случаях все вычисления производят с помощью современных вычислительных средств и компьютерных программ.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Одним из таких средств является онлайн – редактор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Яндекс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Документы. 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Зайдите в данный редактор, выберите «Создать» - «Таблицы». Здесь есть функции для работы с матрицами: МОБР( параметр) - обращение матрицы; МОПРЕД (параметр)- вычисление определителя; МУМНОЖ( список параметров)- умножение матриц.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86182" y="5886410"/>
            <a:ext cx="21996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Яндекс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. Таблицы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 для самостоятельного решения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7845879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24"/>
            <a:ext cx="7498080" cy="86866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Критерии оценивания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3" y="1357298"/>
            <a:ext cx="7686315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1290</TotalTime>
  <Words>251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Решение прикладных задач с помощью системы линейных уравнений </vt:lpstr>
      <vt:lpstr>План занятия</vt:lpstr>
      <vt:lpstr>Решите систему уравнений тремя методами</vt:lpstr>
      <vt:lpstr>Решение задач с практическим применением</vt:lpstr>
      <vt:lpstr>Решение</vt:lpstr>
      <vt:lpstr>Применение средств табличного редактора к решению систем линейных уравнений </vt:lpstr>
      <vt:lpstr>Задача для самостоятельного решения</vt:lpstr>
      <vt:lpstr>Критерии оценивания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прикладных задач с помощью системы линейных уравнений</dc:title>
  <dc:creator>Юзер</dc:creator>
  <cp:lastModifiedBy>Юзер</cp:lastModifiedBy>
  <cp:revision>10</cp:revision>
  <dcterms:created xsi:type="dcterms:W3CDTF">2023-10-25T16:36:37Z</dcterms:created>
  <dcterms:modified xsi:type="dcterms:W3CDTF">2023-10-26T14:06:39Z</dcterms:modified>
</cp:coreProperties>
</file>