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2" r:id="rId2"/>
    <p:sldId id="343" r:id="rId3"/>
    <p:sldId id="310" r:id="rId4"/>
    <p:sldId id="315" r:id="rId5"/>
    <p:sldId id="316" r:id="rId6"/>
    <p:sldId id="317" r:id="rId7"/>
    <p:sldId id="311" r:id="rId8"/>
    <p:sldId id="323" r:id="rId9"/>
    <p:sldId id="324" r:id="rId10"/>
    <p:sldId id="327" r:id="rId11"/>
    <p:sldId id="326" r:id="rId12"/>
    <p:sldId id="325" r:id="rId13"/>
    <p:sldId id="328" r:id="rId14"/>
    <p:sldId id="330" r:id="rId15"/>
    <p:sldId id="329" r:id="rId16"/>
    <p:sldId id="314" r:id="rId17"/>
    <p:sldId id="319" r:id="rId18"/>
    <p:sldId id="335" r:id="rId19"/>
    <p:sldId id="336" r:id="rId20"/>
    <p:sldId id="337" r:id="rId21"/>
    <p:sldId id="363" r:id="rId22"/>
    <p:sldId id="341" r:id="rId23"/>
    <p:sldId id="342" r:id="rId24"/>
    <p:sldId id="344" r:id="rId25"/>
    <p:sldId id="332" r:id="rId26"/>
    <p:sldId id="349" r:id="rId27"/>
    <p:sldId id="331" r:id="rId28"/>
    <p:sldId id="345" r:id="rId29"/>
    <p:sldId id="350" r:id="rId30"/>
    <p:sldId id="351" r:id="rId31"/>
    <p:sldId id="346" r:id="rId32"/>
    <p:sldId id="352" r:id="rId33"/>
    <p:sldId id="340" r:id="rId34"/>
    <p:sldId id="339" r:id="rId35"/>
    <p:sldId id="348" r:id="rId36"/>
    <p:sldId id="347" r:id="rId37"/>
    <p:sldId id="338" r:id="rId38"/>
    <p:sldId id="364" r:id="rId39"/>
    <p:sldId id="355" r:id="rId40"/>
    <p:sldId id="354" r:id="rId41"/>
    <p:sldId id="333" r:id="rId42"/>
    <p:sldId id="334" r:id="rId43"/>
    <p:sldId id="320" r:id="rId44"/>
    <p:sldId id="318" r:id="rId45"/>
    <p:sldId id="322" r:id="rId46"/>
    <p:sldId id="321" r:id="rId47"/>
    <p:sldId id="361" r:id="rId48"/>
    <p:sldId id="362" r:id="rId49"/>
    <p:sldId id="360" r:id="rId50"/>
    <p:sldId id="359" r:id="rId51"/>
    <p:sldId id="358" r:id="rId52"/>
    <p:sldId id="365" r:id="rId53"/>
    <p:sldId id="313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8"/>
    <a:srgbClr val="FF3333"/>
    <a:srgbClr val="57853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114" d="100"/>
          <a:sy n="114" d="100"/>
        </p:scale>
        <p:origin x="-378" y="-2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6C7F-8F8A-46A6-8C70-6F814C7C780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00BF-FF6B-4C0C-833C-395E19D52F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9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867A7-B7CE-9F25-8B9E-2D3C7ACA8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9875F2-CB3D-F6AE-DA48-36B13C391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B60738-A080-BE87-4F52-8B5D792E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6A9CDF-C5E1-8627-C593-E55B0AA5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E18108-88A6-DBEB-1D43-16F69078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06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D164BC-276B-B1AB-625D-57C9F682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3AF24D-0B57-84B5-01D5-EB07B5782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DDBC5F-6343-220B-7721-90028F1B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544C81-D30F-A1E7-22B8-C0FFD143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90436D-0805-BF9C-EFB3-1CA5C8BB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B0D8C0-AF10-A6CB-06D9-2762A79FD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A541EC-0248-982F-4427-95A256835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E55B78-CED5-720D-98B5-5001D263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CFBCE3-EE8E-D219-6B9C-CBD3A395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78CB73-3963-4EFD-69FB-C59E928B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6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4754C-4251-2055-675D-A07671EB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EBCC8-24B7-98BF-981A-58063F13F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CCD0F-FD01-23BA-5DA0-58923088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439FB8-7C5B-4248-0DBB-B5A7AEBA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43F14F-F1F2-1B67-0F8F-2F17CBC3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4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2A992-7809-7711-DF95-B0895F94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E49060-F82E-7836-4B88-478D9CCF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2D0F9-BCC1-3F34-78C8-84BDF996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63A519-228A-B2B1-6A4C-E89DBB2F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F83971-6A7D-319E-D85E-C0EB0AA6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6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A6059-54AD-AA62-DCC3-BA536480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67343-4B2C-0AC5-4A4D-68E0A3736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C9E536-5BEE-3E84-ED9A-EB1173B1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D0B023-44AD-8488-F48B-3311CE26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30EB28-4D93-5959-F9EA-71165983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7562CC-799D-E5A7-A65B-D0AAF3AD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7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CA3B43-8863-C423-5548-D71CEDE2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A7785D-B4A2-BB6C-5592-46BDEF16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3917EA-C932-AB52-3FFE-E0230032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87281B2-7FF4-836F-3CC7-64B049B44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426EFB-CDA5-B9F2-05FC-EA507072F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59BCBF3-C408-AE88-E8AB-97E5D8B7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F51D2C-E118-7792-C2E2-344FD10C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B5BACB-23AB-A534-3B0D-FF6E4966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D60C2-9C94-9CCB-5EB5-4D950CD6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C8CD2FA-C879-DB22-6789-2C6697AE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BBC604-49BB-5FD6-13B0-9552A7CD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28426F-467C-056E-3D57-112EC875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9B6DC7-2580-4F4F-CCD5-9C73703F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DD6B5B-FA96-1DF3-823B-32702753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6B07E0-9913-573E-9F01-00554F52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3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26102-5F3E-D755-2091-50D0F5D3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9BABF8-541F-C7C5-16BA-03D3757D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2B0C6D-F513-A59E-BDF5-CE6BA647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77084B-45C1-703F-0A6E-560D787A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6E2ECB-0EA7-95EB-33DC-7F5D4C54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943BA1-4A25-2F8A-5A0A-1B47A7C3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33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C5196-8E5A-E9DB-60B8-0982708E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3B1CAD1-6246-20BD-9336-F30B8467C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7F7F63-A416-C13C-8571-ED88F0ED2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7CC91C-76F4-5E2F-840C-5D4BDAF4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99B5C1-DC43-0B3D-58A2-50BF190A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753FA2-FCCD-C177-1A26-626E4E61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1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A7109-018E-85E6-7B9D-F42164DD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79B969-E255-B7A9-7016-B9D28817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E1B9C4-6618-8D9B-94CF-03F1E0BF8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0954-B33E-4295-96E8-DEA3B8ADCD7D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00733D-035A-1F9C-50FD-DB035BDA8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719242-8F41-0FC1-3A98-1F33EEB07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4E9E-C6A3-4995-BF64-FF7987A564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94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71F95-07AC-44E8-AD08-4E4B4A46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8" y="1596250"/>
            <a:ext cx="11942907" cy="23167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 в МАХ: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цифрового сервиса для образования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428C07-92A1-4B01-85EA-6588E0FB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893" y="4551219"/>
            <a:ext cx="3577860" cy="1054915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 Оксана Анатольевна, старший методист лаборатории развития профессионального образования АОУ ВО ДПО «ВИРО»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2A2398-67C1-4CBB-A28D-A37893F81C2C}"/>
              </a:ext>
            </a:extLst>
          </p:cNvPr>
          <p:cNvSpPr/>
          <p:nvPr/>
        </p:nvSpPr>
        <p:spPr>
          <a:xfrm>
            <a:off x="1879135" y="93612"/>
            <a:ext cx="9034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Автономное образовательное учреждение Вологодской области </a:t>
            </a:r>
            <a:b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xmlns="" id="{CFB9DEA5-1E47-432E-A609-97B4FEA78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66A88AF1-B5FE-43F1-A404-4A546C060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" y="5732462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A7413-7AFA-4851-9485-6538BD5B3E93}"/>
              </a:ext>
            </a:extLst>
          </p:cNvPr>
          <p:cNvSpPr txBox="1"/>
          <p:nvPr/>
        </p:nvSpPr>
        <p:spPr>
          <a:xfrm>
            <a:off x="5384334" y="5883959"/>
            <a:ext cx="20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D0FECD-D803-44F4-BC2E-A00F0005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8" y="3568624"/>
            <a:ext cx="3121415" cy="231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5B5120-075F-F17F-98F7-F4650A51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8" y="93612"/>
            <a:ext cx="2268450" cy="8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420" y="1068802"/>
            <a:ext cx="1098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Укажите свои имя и фамилию — они будут видны другим участникам вашей организации.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08" y="1385563"/>
            <a:ext cx="329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нажмите «Продолжить».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0" y="1702323"/>
            <a:ext cx="2196487" cy="43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7724" y="617860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 успешно зарегистрировались в MAX! </a:t>
            </a:r>
          </a:p>
        </p:txBody>
      </p:sp>
    </p:spTree>
    <p:extLst>
      <p:ext uri="{BB962C8B-B14F-4D97-AF65-F5344CB8AC3E}">
        <p14:creationId xmlns:p14="http://schemas.microsoft.com/office/powerpoint/2010/main" val="134513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994" y="6871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Выберите аватар или загрузите свою фотографию.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3994" y="6178602"/>
            <a:ext cx="305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«Начать общение».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68" y="1247135"/>
            <a:ext cx="2191423" cy="464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0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644" y="869624"/>
            <a:ext cx="338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Запустите чат-бота «Сферум».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29" y="869624"/>
            <a:ext cx="2981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5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742" y="896919"/>
            <a:ext cx="510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Нажмите «Начать», затем «Перейти в Сферум».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5" y="1456087"/>
            <a:ext cx="4744303" cy="44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5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9766" y="706693"/>
            <a:ext cx="1094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Чтобы открыть свой учебный профиль в  «Сферуме», нажмите на виджет в беседе с чат-ботом «Сферум».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1257098"/>
            <a:ext cx="7500298" cy="483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8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302" y="282769"/>
            <a:ext cx="271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профиль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069" y="761959"/>
            <a:ext cx="11641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Перейдите в раздел «Профиль».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 мобильном приложении рядом с профилем нажмите значок карандаша или на компьютере — на свой профиль.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Отредактируйте данные в открывшемся окне: имя, фамилию, информацию о себе или фотографию профиля.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80" y="1814092"/>
            <a:ext cx="5239504" cy="44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7368" y="6292470"/>
            <a:ext cx="5814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профиля увидят участники вашей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515692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6564" y="446543"/>
            <a:ext cx="432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уведомлений и приватности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869" y="970718"/>
            <a:ext cx="1096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 разделе «Профиль» выберите «Уведомления», чтобы включить или выключить оповещения.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 том же разделе выберите «Приватность» и настройте, кто может видеть информацию о вас.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64" y="1842523"/>
            <a:ext cx="5056283" cy="45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4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51" y="323713"/>
            <a:ext cx="2871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приложения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050" y="840306"/>
            <a:ext cx="9453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Настройте внешний вид приложения в разделе «Оформление».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51" y="1393920"/>
            <a:ext cx="3117114" cy="49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3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2143" y="323713"/>
            <a:ext cx="422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пригласить пользователей в 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478" y="890516"/>
            <a:ext cx="11955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1.Перейдите в виджет «Сферум» и выберите «Контакты». Здесь вы увидите участников вашей организации и их роли.</a:t>
            </a:r>
          </a:p>
          <a:p>
            <a:pPr font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68" y="1705551"/>
            <a:ext cx="6804257" cy="425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2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07" y="889885"/>
            <a:ext cx="1106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Нажмите имя пользователя, чтобы открыть его профиль и перейти в чат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87" y="1445102"/>
            <a:ext cx="7521552" cy="49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2143" y="304967"/>
            <a:ext cx="422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пригласить пользователей в MAX</a:t>
            </a:r>
          </a:p>
        </p:txBody>
      </p:sp>
    </p:spTree>
    <p:extLst>
      <p:ext uri="{BB962C8B-B14F-4D97-AF65-F5344CB8AC3E}">
        <p14:creationId xmlns:p14="http://schemas.microsoft.com/office/powerpoint/2010/main" val="380608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120" y="787738"/>
            <a:ext cx="1193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3244" y="1511912"/>
            <a:ext cx="8678554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«Сферума» в МАХ.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«Сферума» в МАХ.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«Сферума» в МАХ.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Сервисы «Сферума» в МАХ.</a:t>
            </a:r>
          </a:p>
        </p:txBody>
      </p:sp>
    </p:spTree>
    <p:extLst>
      <p:ext uri="{BB962C8B-B14F-4D97-AF65-F5344CB8AC3E}">
        <p14:creationId xmlns:p14="http://schemas.microsoft.com/office/powerpoint/2010/main" val="20619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845529"/>
            <a:ext cx="1143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 пользователь ещё не зарегистрировался в MAX, вы можете пригласить его по одноимённой кнопке. Нажмите на неё, и пользователь получит приглашение в учебном профиле «Сферум» в VK Мессенджере.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2143" y="323713"/>
            <a:ext cx="422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пригласить пользователей в MAX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5" y="1764367"/>
            <a:ext cx="4665189" cy="4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3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120" y="947525"/>
            <a:ext cx="3081677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«Сферума» в МАХ: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821" y="574360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3860" y="1524716"/>
            <a:ext cx="29289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чата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сообщений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групповой звонок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звонков </a:t>
            </a:r>
          </a:p>
        </p:txBody>
      </p:sp>
    </p:spTree>
    <p:extLst>
      <p:ext uri="{BB962C8B-B14F-4D97-AF65-F5344CB8AC3E}">
        <p14:creationId xmlns:p14="http://schemas.microsoft.com/office/powerpoint/2010/main" val="45254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3542" y="333527"/>
            <a:ext cx="329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создать чат в  «Сферуме»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8698" y="817602"/>
            <a:ext cx="11282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 учебном пространстве в МАХ перейдите в виджет «Сферум» и нажмите «Новый чат».</a:t>
            </a:r>
          </a:p>
          <a:p>
            <a:pPr fontAlgn="ctr"/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38" y="1140767"/>
            <a:ext cx="525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64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4912" y="333527"/>
            <a:ext cx="330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создать чат в  «Сферуме»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219" y="1071771"/>
            <a:ext cx="1118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Укажите название чата и нажмите «Создать чат».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795524"/>
            <a:ext cx="4355981" cy="41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1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6348" y="269122"/>
            <a:ext cx="518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пригласить в  «Сферуме» участников в чат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572" y="783694"/>
            <a:ext cx="11723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уже созданный чат можно пригласить двумя способами</a:t>
            </a:r>
            <a:r>
              <a:rPr lang="ru-RU" dirty="0"/>
              <a:t>: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Выберите «Добавить участника», укажите нужных из списка и нажмите «Добавить в чат».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«Пригласить по ссылке», чтобы отправить ссылку.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786" y="6259311"/>
            <a:ext cx="995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увидеть его участников чата нажмите на его название.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1" y="1925099"/>
            <a:ext cx="4636969" cy="433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75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4268" y="432896"/>
            <a:ext cx="524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настроить чат и назначить администратора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267" y="935841"/>
            <a:ext cx="11259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значок карандаша в правом верхнем углу, чтобы отредактировать название и описание чата.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6" y="1689237"/>
            <a:ext cx="4240545" cy="41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66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4268" y="432896"/>
            <a:ext cx="524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настроить чат и назначить администратора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267" y="785633"/>
            <a:ext cx="11409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назначить дополнительного администратора в чате, перейдите в раздел «Администраторы».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«Добавить администратора», выберите нужного участника и укажите его права в чате. Затем нажмите «Назначить администратором».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в любой момент изменить права администратора, выбрав нужные и нажав «Сохранить».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отстранить администратора, нажмите на его имя, затем — «Удалить из администраторов».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04" y="2378317"/>
            <a:ext cx="7963114" cy="408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2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670" y="364656"/>
            <a:ext cx="282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папок с чатами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221" y="710104"/>
            <a:ext cx="11227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профиль, перейдите в пункт «Папки». Нажмите «Создать папку», введите её название, выберите чаты, а затем сохраните изменения.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Папку можно переименовать, удалить или изменить список чатов в ней. Для этого в разделе «Папки» нажмите три точки у названия и выберите нужное действие.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2306720"/>
            <a:ext cx="5772079" cy="38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9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744" y="378304"/>
            <a:ext cx="467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использовать возможности сообщений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419" y="747636"/>
            <a:ext cx="11756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значку скрепки можно отправить файл, фото или видео, а для записи голосовых сообщений используйте значок микрофона.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17" y="1529939"/>
            <a:ext cx="5104831" cy="485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0499" y="1024635"/>
            <a:ext cx="10544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 сообщения в чате можно редактировать, пересылать или удалять.</a:t>
            </a:r>
          </a:p>
        </p:txBody>
      </p:sp>
    </p:spTree>
    <p:extLst>
      <p:ext uri="{BB962C8B-B14F-4D97-AF65-F5344CB8AC3E}">
        <p14:creationId xmlns:p14="http://schemas.microsoft.com/office/powerpoint/2010/main" val="410646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744" y="378304"/>
            <a:ext cx="467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использовать возможности сообщений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955" y="762674"/>
            <a:ext cx="11518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все сообщения можно отправлять быстрые реакции.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мобильном приложении нажмите или удерживайте сообщение — вы увидите список с возможными действиями. На компьютере нажмите три точки рядом с сообщением или кликните по нему правой кнопкой мыши.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9" y="2187258"/>
            <a:ext cx="4627800" cy="43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5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10228" y="722347"/>
            <a:ext cx="4558353" cy="377008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национальный мессенджер</a:t>
            </a:r>
          </a:p>
          <a:p>
            <a:pPr algn="ctr"/>
            <a:endParaRPr lang="ru-RU" dirty="0">
              <a:ln>
                <a:solidFill>
                  <a:schemeClr val="bg1">
                    <a:lumMod val="8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Сферум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пространство для образовательной коммуникации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n>
                <a:solidFill>
                  <a:schemeClr val="bg1">
                    <a:lumMod val="8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bg1">
                    <a:lumMod val="8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187" y="722346"/>
            <a:ext cx="4710051" cy="3770085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информационно-коммуникационный образовательный сервис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составной частью цифровой образовательной среды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рекомендуется для осуществления взаимодействия участников образовательного процесса Министерством просвещения Российской Федерации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68" y="634660"/>
            <a:ext cx="2424750" cy="7233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82994" y="269122"/>
            <a:ext cx="280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основания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84" y="831528"/>
            <a:ext cx="1201003" cy="78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4419" y="4663406"/>
            <a:ext cx="4851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от 13 июля 2022 года № 1241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редакции постановления Правительства № 1545 от 22 сентября 2023 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2436" y="4663406"/>
            <a:ext cx="563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 156 от 24 июня 2025 года «О создании многофункционального сервиса обмена информацией и о внесении изменений в отдельные законодательные акты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412736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0497" y="255474"/>
            <a:ext cx="360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запустить групповой звонок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912" y="642203"/>
            <a:ext cx="117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звонки в Сферуме помогут вам проводить онлайн или в гибридном формате: совещания, учебные занятия, родительские собрания и внеклассные мероприятия.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912" y="1862918"/>
            <a:ext cx="333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запустить звонок по ссылке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409" y="2269825"/>
            <a:ext cx="54210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1.Откройте «Звонки».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 «Создать звонок».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2.Отправьте ссылку в групповой чат или поделитесь ею с каждым участником лично.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«Присоединиться к звонку», если хотите подключиться сразу, или войдите позже по той же ссылке.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74" y="1638725"/>
            <a:ext cx="6273055" cy="387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0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0497" y="255474"/>
            <a:ext cx="360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запустить групповой звонок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570" y="1387396"/>
            <a:ext cx="304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запустить звонок из чата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525" y="1921343"/>
            <a:ext cx="4892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1.Откройте чат и нажмите значок телефонной трубки.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2.Подключите микрофон и камеру. Или дайте браузеру разрешение на их использование, если вы запускаете звонок с компьютера.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3.Нажмите «Подключиться к звонку».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1" y="1157069"/>
            <a:ext cx="4912128" cy="47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7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1981" y="296419"/>
            <a:ext cx="3304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присоединиться к звонку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618" y="826659"/>
            <a:ext cx="11677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 же вам прислали прямую ссылку — просто перейдите по ней, чтобы войти в звонок.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09" y="1574721"/>
            <a:ext cx="2775401" cy="45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09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5852" y="296417"/>
            <a:ext cx="447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звонков «Сферума» в 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742" y="787737"/>
            <a:ext cx="3892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пригласить участников в звонок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743" y="1157069"/>
            <a:ext cx="116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мобильном приложении: нажмите на значок с участниками. Пригласите пользователей по кнопке «Пригласить» или нажмите «Ссылка», чтобы получить ссылку-приглашение.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компьютере: выберите «Ссылка», чтобы отправить приглашение на звонок. Или нажмите значок с участниками сверху посередине, чтобы выбрать нужных пользователей из списка.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73" y="2507523"/>
            <a:ext cx="102298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58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13" y="778344"/>
            <a:ext cx="316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открыть настройки звонка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1513" y="200884"/>
            <a:ext cx="447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звонков «Сферума» в MAX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338" y="1046793"/>
            <a:ext cx="1160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открыть настройки, на телефоне нажмите на значок участников, затем на шестерёнку, а на компьютере — кликните на шестерёнку в правом нижнем углу.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338" y="2133728"/>
            <a:ext cx="468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возможности участников: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камеры и микрофона;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экрана;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звонка.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338" y="3754124"/>
            <a:ext cx="4199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вы можете включить зал ожидания — тогда подключиться к звонку участники смогут только после вашего разрешения.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53" y="1693124"/>
            <a:ext cx="6182435" cy="410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7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1137" y="228179"/>
            <a:ext cx="449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звонков «Сферума» в 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61" y="597511"/>
            <a:ext cx="11841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также можете разом отключать все камеры и микрофоны, опускать руки участников во время звонка. На телефоне нажмите на значок с участниками, далее выберите «Ещё». На компьютере нажмите на название звонка, затем «Ещё».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561" y="1243842"/>
            <a:ext cx="11732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же разделе нажмите три точки напротив нужного участника, чтобы написать личное сообщение, закрепить видео участника для себя или исключить пользователя из звонка.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21" y="2070919"/>
            <a:ext cx="6460588" cy="43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9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614" y="269122"/>
            <a:ext cx="449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звонков «Сферума» в 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561" y="648269"/>
            <a:ext cx="378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запустить демонстрацию экрана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17601"/>
            <a:ext cx="11677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телефоне нажмите три точки во время звонка, выберите «Показать экран» и «Начать». Для демонстрации экрана со звуком, например при проигрывании видео, включите пункт «Транслировать звук».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компьютере нажмите значок «Демонстрация экрана» и выберите нужную вкладку. Для показа видео укажите вкладку браузера и убедитесь, что переключатель для трансляции звука активен.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завершить демонстрацию, нажмите «Остановить показ».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630393"/>
            <a:ext cx="10325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04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3148" y="391952"/>
            <a:ext cx="4490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звонков «Сферума» в 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634" y="869624"/>
            <a:ext cx="294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включить запись звонка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634" y="1238956"/>
            <a:ext cx="1161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нажмите три точки в правом верхнем углу и выберите «Записать звонок», на компьютере — нажмите кнопку «Приложения» и затем «Записать звонок».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50" y="1885287"/>
            <a:ext cx="5309403" cy="362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634" y="50298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запись звонка на устройство можно только в мобильном приложении: откройте нужную запись в избранном и нажмите на значок скачивания в верхнем правом углу.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634" y="2006693"/>
            <a:ext cx="6214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название — под ним будет сохранена запись.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завершения нажмите «Остановить запись».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звонка сохранится только у того, кто её начал. После пользователь сможет поделиться записью с другими участниками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записи хранятся в разделе «Избранное» в мобильном приложении. На компьютере открыть «Избранное» можно через строку поиска.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поделиться записью звонка, выберите её в избранном и перешлите другим пользователям или отправьте в чаты.</a:t>
            </a:r>
          </a:p>
        </p:txBody>
      </p:sp>
    </p:spTree>
    <p:extLst>
      <p:ext uri="{BB962C8B-B14F-4D97-AF65-F5344CB8AC3E}">
        <p14:creationId xmlns:p14="http://schemas.microsoft.com/office/powerpoint/2010/main" val="2219860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120" y="947525"/>
            <a:ext cx="30428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«Сферума» в МАХ: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821" y="574360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3859" y="1524716"/>
            <a:ext cx="514719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«Награды»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«Переменка»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файлов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Интерактивная доска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94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759" y="214531"/>
            <a:ext cx="490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Встроенные сервисы для сферы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869" y="1111081"/>
            <a:ext cx="224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карта»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097" y="1899987"/>
            <a:ext cx="5365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культурные мероприятия под свои интересы: чат-бот предоставит вам индивидуальную подборку. Вы сможете узнать подробнее о событиях рядом с вами, а ещё каждую неделю будете получать новые персональные рекомендации.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37" y="1295747"/>
            <a:ext cx="4716074" cy="44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7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377" y="1410511"/>
            <a:ext cx="69139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аккаунт для рабочего и личного общения;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обмен информацией по учебным вопросам;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непрерывного образовательного процесса с помощью онлайн-занятий и занятий в гибридном формате;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для более комфортной работы: сервис «Сбор файлов», чат-бот Помощник Рособрнадзора, чат-бот Министерства просвещения;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для учебного процесса — мотивации обучающихся, организации проектной и внеклассной деятельности;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доступ к основным информационным каналам федерального и регионального уровня.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2830" y="336351"/>
            <a:ext cx="36044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«Сферума» в МАХ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34526E84-0C1C-BC86-04C1-318F464E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50" y="1561340"/>
            <a:ext cx="4669410" cy="29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68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759" y="214531"/>
            <a:ext cx="490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Встроенные сервисы для сферы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427" y="1111365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«Награды»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7" y="1279435"/>
            <a:ext cx="4975143" cy="46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2427" y="1764310"/>
            <a:ext cx="5583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участников за профессиональные достижения, инициативность или успехи в учёбе виртуальными наградами. Они будут доступны участникам на доске в разделе «Мои награды».</a:t>
            </a:r>
          </a:p>
        </p:txBody>
      </p:sp>
    </p:spTree>
    <p:extLst>
      <p:ext uri="{BB962C8B-B14F-4D97-AF65-F5344CB8AC3E}">
        <p14:creationId xmlns:p14="http://schemas.microsoft.com/office/powerpoint/2010/main" val="4009988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759" y="214531"/>
            <a:ext cx="490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Встроенные сервисы для сферы образования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32" y="990305"/>
            <a:ext cx="5434958" cy="50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049" y="1194179"/>
            <a:ext cx="152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«Переменка»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174" y="2031580"/>
            <a:ext cx="4466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обучающимся провести свободное время весело и с пользой. В этом разделе они могут играть, тренировать память, узнавать интересные факты и получать за это виртуальные награды.</a:t>
            </a:r>
          </a:p>
        </p:txBody>
      </p:sp>
    </p:spTree>
    <p:extLst>
      <p:ext uri="{BB962C8B-B14F-4D97-AF65-F5344CB8AC3E}">
        <p14:creationId xmlns:p14="http://schemas.microsoft.com/office/powerpoint/2010/main" val="429473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287" y="535675"/>
            <a:ext cx="263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создать сбор файлов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287" y="920382"/>
            <a:ext cx="11761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Собирайте домашние задания, фотографии, видео, презентации, учебные материалы или документы, а потом скачивайте все файлы вместе с помощью сервиса «Сбор файлов».</a:t>
            </a:r>
          </a:p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перейти к сбору файлов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5993" y="1843712"/>
            <a:ext cx="11091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виджет: перейдите в пространство «Сферум», выберите «Сервисы» → «Сбор файлов».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бота: нажмите «Открыть» в чате с ботом «Сферум», выберите «Сервисы» → «Сбор файлов».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96" y="2599225"/>
            <a:ext cx="7999934" cy="40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01759" y="214531"/>
            <a:ext cx="490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Встроенные сервисы для сферы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60607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5138" y="224347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файлов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459" y="620469"/>
            <a:ext cx="10927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«Создать сбор» и введите его название и описание.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участников из списка контактов организации. Они получат уведомления в чате с ботом «Сферум».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 также можете продублировать участникам ссылку на сбор в чате.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925" y="6205267"/>
            <a:ext cx="11282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сборе может участвовать до 100 человек. Каждый сможет загрузить файлы общим объёмом до 200 МБ.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32" y="1847588"/>
            <a:ext cx="6616321" cy="44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78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596" y="583863"/>
            <a:ext cx="369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участнику сбора добавить файл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4194" y="214531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файлов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811" y="953195"/>
            <a:ext cx="11391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перейдут к сбору через уведомление в чате с ботом «Сферум» или по вашей ссылке.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 поделиться файлами, участнику необходимо нажать «Загрузить», добавить один файл или несколько, затем отправить их.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7" y="2071385"/>
            <a:ext cx="8412850" cy="41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16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1489" y="310065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файлов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139" y="679397"/>
            <a:ext cx="392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организатору работать с файлами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88" y="1089378"/>
            <a:ext cx="11200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 увидите добавленные в сбор файлы и сможете скачать их по отдельности или все одновременно.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необходимости отправьте напоминание участникам, которые ещё не добавили файлы.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 остановить сбор, откройте его и нажмите кнопку завершения.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86" y="2139978"/>
            <a:ext cx="6543675" cy="42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50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6762" y="278936"/>
            <a:ext cx="22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390" y="730619"/>
            <a:ext cx="11500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в учебном профиле  «Сферум» — виртуальное пространство, в котором можно строить графики, рисовать фигуры, чертить схемы и таблицы, добавлять фото и комментарии.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её помощью можно наглядно рассказать о сложных темах, вовлечь аудиторию в работу и визуализировать идеи. Интерактивная доска поможет сделать уроки более увлекательными и повысить уровень вовлеченности обучающихся.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478" y="2518475"/>
            <a:ext cx="4230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начать работать с интерактивной доской, следуйте простым шагам: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Создайте доску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2.Запустите доску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3.Настройте доступ к доске для участников</a:t>
            </a:r>
          </a:p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4.Работайте на доске, используя её инструменты</a:t>
            </a:r>
          </a:p>
          <a:p>
            <a:pPr font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2184029"/>
            <a:ext cx="7847463" cy="32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77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7329" y="310065"/>
            <a:ext cx="22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868" y="842328"/>
            <a:ext cx="473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и запустить интерактивную доску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278" y="121166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Запустите приложение интерактивной доски по кнопке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«Интерактивная доска»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звонке, в котором вы являетесь администратором или из раздела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«Сервисы»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учебном профиле «Сферум»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Нажмите на кнопку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доску»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 появившейся форме введите название доски и нажмите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кнопку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«Запустить»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открыть доску</a:t>
            </a:r>
          </a:p>
          <a:p>
            <a:pPr algn="just" fontAlgn="ctr"/>
            <a:endParaRPr lang="ru-RU" dirty="0"/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удалить или переименовать доску, нажмите на три точки рядом с доской и выберите действие</a:t>
            </a:r>
          </a:p>
          <a:p>
            <a:pPr font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868" y="4511554"/>
            <a:ext cx="619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интерактивную доску в мобильном приложении можно через раздел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«Сервисы»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52" y="842328"/>
            <a:ext cx="4245564" cy="48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55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7329" y="310065"/>
            <a:ext cx="22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808" y="864063"/>
            <a:ext cx="467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доступ к доске для 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809" y="130049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доске зайдите в раздел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«Участники»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правом верхнем углу, чтобы управлять доступом к созданной доске, а также взаимодействовать с её участниками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Нажмите кнопку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«Скопировать инвайт-ссылку»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отправьте её в чат, чтобы пригласить новых участников. По ссылке в чате вы сами тоже можете входить на доску и запускать её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 можете предоставить пользователю права редактора, отследить его курсор или исключить из списка участников. Для этого нажмите на три точки рядом с именем и выберите нужное действие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на кнопку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«Призвать всех к себе»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хотите обратить внимание участников на отдельный участок доски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3" y="1300499"/>
            <a:ext cx="5268747" cy="32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77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7329" y="310065"/>
            <a:ext cx="22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721" y="1045738"/>
            <a:ext cx="389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 интерактивной доской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722" y="1654623"/>
            <a:ext cx="60051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Нажмите на три горизонтальные полоски  левом верхнем углу и перейдите в раздел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«Настройки»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задать параметры доски: настроить сетку и фон, отображение участников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Используйте инструменты на верхней панели, чтобы добавлять стикеры, текст, рисунки, фигуры, таблицы, файлы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изменить отдельный элемент на доске, нажмите на него правой кнопкой мыши и выберите нужное действие. Например, вы можете скопировать, вырезать, заблокировать или удалить элемент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3" y="1262651"/>
            <a:ext cx="4891300" cy="327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87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4830" y="172381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 защищённом образовательном пространстве;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настройки безопасности;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привычный формат переписки с использованием стикеров, реакций и голосовых сообщений;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приложения для расширения кругозора и закрепления знаний;</a:t>
            </a:r>
          </a:p>
          <a:p>
            <a:pPr marL="285750" lvl="0" indent="-285750" algn="just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подключаться к занятиям онлайн или в гибридном формате.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2830" y="336351"/>
            <a:ext cx="36044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«Сферума» в МАХ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771ADE99-2C7C-F3C1-472D-0510AA7E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46" y="1523413"/>
            <a:ext cx="4671642" cy="29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79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2045" y="419248"/>
            <a:ext cx="22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509" y="910567"/>
            <a:ext cx="389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 интерактивной доской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690" y="1378677"/>
            <a:ext cx="5307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3.Используйте раздел навигации, чтобы изменить масштаб карты. Передвигаться по ней поможет инструмент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4.Вы можете создавать новые слайды и переключаться между ними, если место на холсте закончилось. Для этого нажмите крайнюю левую кнопку в нижнем меню</a:t>
            </a:r>
          </a:p>
          <a:p>
            <a:pPr algn="just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5.Нажмите на три точки рядом с нужным слайдом, чтобы изменить его название или удалить. Используйте слайды, чтобы организовать ваши идеи и материалы в логической последовательности, как в презентации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60" y="1263493"/>
            <a:ext cx="5726404" cy="326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39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2171" y="310065"/>
            <a:ext cx="22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397" y="801385"/>
            <a:ext cx="195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скачать доску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761" y="1470968"/>
            <a:ext cx="44737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ctr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скачать доску, нажмите на три горизонтальные полоски в верхнем левом углу. </a:t>
            </a:r>
          </a:p>
          <a:p>
            <a:pPr marL="342900" indent="-342900" algn="just" fontAlgn="ctr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«Скачать»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выберите нужный формат.</a:t>
            </a:r>
          </a:p>
          <a:p>
            <a:pPr marL="342900" indent="-342900" algn="just" fontAlgn="ctr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сохранится на вашем устройстве в виде файла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67" y="1170717"/>
            <a:ext cx="6271665" cy="36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928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21481F-702E-5760-4322-D662C84F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1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71F95-07AC-44E8-AD08-4E4B4A46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8" y="1596250"/>
            <a:ext cx="11942907" cy="23167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 в МАХ: 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цифрового сервиса для образования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428C07-92A1-4B01-85EA-6588E0FB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893" y="4551219"/>
            <a:ext cx="3577860" cy="1054915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Чиркова Оксана Анатольевна,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(8172) 75-10-32 (доб.360)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chirkova_oa@viro35.ru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72A2398-67C1-4CBB-A28D-A37893F81C2C}"/>
              </a:ext>
            </a:extLst>
          </p:cNvPr>
          <p:cNvSpPr/>
          <p:nvPr/>
        </p:nvSpPr>
        <p:spPr>
          <a:xfrm>
            <a:off x="1879135" y="93612"/>
            <a:ext cx="9034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Автономное образовательное учреждение Вологодской области </a:t>
            </a:r>
            <a:b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Вологодский институт развития образования</a:t>
            </a:r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xmlns="" id="{CFB9DEA5-1E47-432E-A609-97B4FEA78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66A88AF1-B5FE-43F1-A404-4A546C060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8" y="5732462"/>
            <a:ext cx="12192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A7413-7AFA-4851-9485-6538BD5B3E93}"/>
              </a:ext>
            </a:extLst>
          </p:cNvPr>
          <p:cNvSpPr txBox="1"/>
          <p:nvPr/>
        </p:nvSpPr>
        <p:spPr>
          <a:xfrm>
            <a:off x="5384334" y="5883959"/>
            <a:ext cx="20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D0FECD-D803-44F4-BC2E-A00F0005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8" y="3568624"/>
            <a:ext cx="3121415" cy="231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5B5120-075F-F17F-98F7-F4650A516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8" y="93612"/>
            <a:ext cx="2268450" cy="8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704" y="21308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и комфортное решение учебных вопросов;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участвовать в родительских собраниях онлайн или в гибридном формате;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функции для совместного с ребёнком досуга.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2830" y="336351"/>
            <a:ext cx="36044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«Сферума» в МАХ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D99FCA5B-14A7-6220-2D30-7D21D127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64" y="1555858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2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5" y="1702981"/>
            <a:ext cx="2498224" cy="299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19117" y="992454"/>
            <a:ext cx="573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Установите на телефон приложение MAX по QR-коду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1443673"/>
            <a:ext cx="2624695" cy="43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3332" y="922193"/>
            <a:ext cx="9880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номер телефона, привязанный к вашему профилю «Сферума».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67" y="1502818"/>
            <a:ext cx="1885990" cy="35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7749" y="5782817"/>
            <a:ext cx="2653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«Продолжить».</a:t>
            </a:r>
          </a:p>
        </p:txBody>
      </p:sp>
    </p:spTree>
    <p:extLst>
      <p:ext uri="{BB962C8B-B14F-4D97-AF65-F5344CB8AC3E}">
        <p14:creationId xmlns:p14="http://schemas.microsoft.com/office/powerpoint/2010/main" val="129127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272" y="337361"/>
            <a:ext cx="33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«Сферума» 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9895" y="992454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Введите код из СМС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98" y="1361786"/>
            <a:ext cx="2060621" cy="416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6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662</Words>
  <Application>Microsoft Office PowerPoint</Application>
  <PresentationFormat>Произвольный</PresentationFormat>
  <Paragraphs>247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   Сферум в МАХ:  возможности цифрового сервиса для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Сферум в МАХ:  возможности цифрового сервиса для образования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ВПР СПО  по ХИМИИ  в 2024 году</dc:title>
  <dc:creator>Оксана Чиркова</dc:creator>
  <cp:lastModifiedBy>User1</cp:lastModifiedBy>
  <cp:revision>177</cp:revision>
  <dcterms:created xsi:type="dcterms:W3CDTF">2025-01-25T12:55:42Z</dcterms:created>
  <dcterms:modified xsi:type="dcterms:W3CDTF">2025-09-18T05:50:53Z</dcterms:modified>
</cp:coreProperties>
</file>